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Lora Medium"/>
      <p:regular r:id="rId25"/>
      <p:bold r:id="rId26"/>
      <p:italic r:id="rId27"/>
      <p:boldItalic r:id="rId28"/>
    </p:embeddedFont>
    <p:embeddedFont>
      <p:font typeface="Lora SemiBold"/>
      <p:regular r:id="rId29"/>
      <p:bold r:id="rId30"/>
      <p:italic r:id="rId31"/>
      <p:boldItalic r:id="rId32"/>
    </p:embeddedFont>
    <p:embeddedFont>
      <p:font typeface="Lora"/>
      <p:regular r:id="rId33"/>
      <p:bold r:id="rId34"/>
      <p:italic r:id="rId35"/>
      <p:boldItalic r:id="rId36"/>
    </p:embeddedFont>
    <p:embeddedFont>
      <p:font typeface="DM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2C3ED2-66A2-4FFA-A3B9-DD005EAA4121}">
  <a:tblStyle styleId="{7D2C3ED2-66A2-4FFA-A3B9-DD005EAA41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oraMedium-bold.fntdata"/><Relationship Id="rId25" Type="http://schemas.openxmlformats.org/officeDocument/2006/relationships/font" Target="fonts/LoraMedium-regular.fntdata"/><Relationship Id="rId28" Type="http://schemas.openxmlformats.org/officeDocument/2006/relationships/font" Target="fonts/LoraMedium-boldItalic.fntdata"/><Relationship Id="rId27" Type="http://schemas.openxmlformats.org/officeDocument/2006/relationships/font" Target="fonts/Lora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ora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raSemiBold-italic.fntdata"/><Relationship Id="rId30" Type="http://schemas.openxmlformats.org/officeDocument/2006/relationships/font" Target="fonts/LoraSemiBold-bold.fntdata"/><Relationship Id="rId11" Type="http://schemas.openxmlformats.org/officeDocument/2006/relationships/slide" Target="slides/slide5.xml"/><Relationship Id="rId33" Type="http://schemas.openxmlformats.org/officeDocument/2006/relationships/font" Target="fonts/Lora-regular.fntdata"/><Relationship Id="rId10" Type="http://schemas.openxmlformats.org/officeDocument/2006/relationships/slide" Target="slides/slide4.xml"/><Relationship Id="rId32" Type="http://schemas.openxmlformats.org/officeDocument/2006/relationships/font" Target="fonts/LoraSemiBold-boldItalic.fntdata"/><Relationship Id="rId13" Type="http://schemas.openxmlformats.org/officeDocument/2006/relationships/slide" Target="slides/slide7.xml"/><Relationship Id="rId35" Type="http://schemas.openxmlformats.org/officeDocument/2006/relationships/font" Target="fonts/Lora-italic.fntdata"/><Relationship Id="rId12" Type="http://schemas.openxmlformats.org/officeDocument/2006/relationships/slide" Target="slides/slide6.xml"/><Relationship Id="rId34" Type="http://schemas.openxmlformats.org/officeDocument/2006/relationships/font" Target="fonts/Lora-bold.fntdata"/><Relationship Id="rId15" Type="http://schemas.openxmlformats.org/officeDocument/2006/relationships/slide" Target="slides/slide9.xml"/><Relationship Id="rId37" Type="http://schemas.openxmlformats.org/officeDocument/2006/relationships/font" Target="fonts/DMSans-regular.fntdata"/><Relationship Id="rId14" Type="http://schemas.openxmlformats.org/officeDocument/2006/relationships/slide" Target="slides/slide8.xml"/><Relationship Id="rId36" Type="http://schemas.openxmlformats.org/officeDocument/2006/relationships/font" Target="fonts/Lora-boldItalic.fntdata"/><Relationship Id="rId17" Type="http://schemas.openxmlformats.org/officeDocument/2006/relationships/slide" Target="slides/slide11.xml"/><Relationship Id="rId39" Type="http://schemas.openxmlformats.org/officeDocument/2006/relationships/font" Target="fonts/DMSans-italic.fntdata"/><Relationship Id="rId16" Type="http://schemas.openxmlformats.org/officeDocument/2006/relationships/slide" Target="slides/slide10.xml"/><Relationship Id="rId38" Type="http://schemas.openxmlformats.org/officeDocument/2006/relationships/font" Target="fonts/DM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3111b94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3111b94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d0d3a47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d0d3a47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d0d3a47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d0d3a47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d0d3a47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d0d3a47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d0d3a474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d0d3a474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d7c62fea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d7c62fea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d0d3a474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d0d3a47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d0d3a47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d0d3a47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d0d3a474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d0d3a474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3111b94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3111b94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3111b94a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3111b94a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d7c62f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d7c62f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3111b94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3111b94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3111b94a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3111b94a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3111b94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3111b94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3111b94a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3111b94a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3111b94a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3111b94a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饼主题"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48275" y="2032200"/>
            <a:ext cx="8648700" cy="1079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600"/>
              <a:buFont typeface="Lora"/>
              <a:buNone/>
              <a:defRPr b="1" sz="4600">
                <a:latin typeface="Lora"/>
                <a:ea typeface="Lora"/>
                <a:cs typeface="Lora"/>
                <a:sym typeface="L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DM Sans"/>
              <a:buNone/>
              <a:defRPr sz="12000">
                <a:latin typeface="DM Sans"/>
                <a:ea typeface="DM Sans"/>
                <a:cs typeface="DM Sans"/>
                <a:sym typeface="DM Sa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 name="Google Shape;65;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Lora"/>
              <a:buChar char="●"/>
              <a:defRPr>
                <a:latin typeface="Lora"/>
                <a:ea typeface="Lora"/>
                <a:cs typeface="Lora"/>
                <a:sym typeface="Lora"/>
              </a:defRPr>
            </a:lvl1pPr>
            <a:lvl2pPr indent="-317500" lvl="1" marL="914400" algn="ctr">
              <a:spcBef>
                <a:spcPts val="0"/>
              </a:spcBef>
              <a:spcAft>
                <a:spcPts val="0"/>
              </a:spcAft>
              <a:buSzPts val="1400"/>
              <a:buFont typeface="Lora"/>
              <a:buChar char="○"/>
              <a:defRPr>
                <a:latin typeface="Lora"/>
                <a:ea typeface="Lora"/>
                <a:cs typeface="Lora"/>
                <a:sym typeface="Lora"/>
              </a:defRPr>
            </a:lvl2pPr>
            <a:lvl3pPr indent="-317500" lvl="2" marL="1371600" algn="ctr">
              <a:spcBef>
                <a:spcPts val="0"/>
              </a:spcBef>
              <a:spcAft>
                <a:spcPts val="0"/>
              </a:spcAft>
              <a:buSzPts val="1400"/>
              <a:buFont typeface="Lora"/>
              <a:buChar char="■"/>
              <a:defRPr>
                <a:latin typeface="Lora"/>
                <a:ea typeface="Lora"/>
                <a:cs typeface="Lora"/>
                <a:sym typeface="Lora"/>
              </a:defRPr>
            </a:lvl3pPr>
            <a:lvl4pPr indent="-317500" lvl="3" marL="1828800" algn="ctr">
              <a:spcBef>
                <a:spcPts val="0"/>
              </a:spcBef>
              <a:spcAft>
                <a:spcPts val="0"/>
              </a:spcAft>
              <a:buSzPts val="1400"/>
              <a:buFont typeface="Lora"/>
              <a:buChar char="●"/>
              <a:defRPr>
                <a:latin typeface="Lora"/>
                <a:ea typeface="Lora"/>
                <a:cs typeface="Lora"/>
                <a:sym typeface="Lora"/>
              </a:defRPr>
            </a:lvl4pPr>
            <a:lvl5pPr indent="-317500" lvl="4" marL="2286000" algn="ctr">
              <a:spcBef>
                <a:spcPts val="0"/>
              </a:spcBef>
              <a:spcAft>
                <a:spcPts val="0"/>
              </a:spcAft>
              <a:buSzPts val="1400"/>
              <a:buFont typeface="Lora"/>
              <a:buChar char="○"/>
              <a:defRPr>
                <a:latin typeface="Lora"/>
                <a:ea typeface="Lora"/>
                <a:cs typeface="Lora"/>
                <a:sym typeface="Lora"/>
              </a:defRPr>
            </a:lvl5pPr>
            <a:lvl6pPr indent="-317500" lvl="5" marL="2743200" algn="ctr">
              <a:spcBef>
                <a:spcPts val="0"/>
              </a:spcBef>
              <a:spcAft>
                <a:spcPts val="0"/>
              </a:spcAft>
              <a:buSzPts val="1400"/>
              <a:buFont typeface="Lora"/>
              <a:buChar char="■"/>
              <a:defRPr>
                <a:latin typeface="Lora"/>
                <a:ea typeface="Lora"/>
                <a:cs typeface="Lora"/>
                <a:sym typeface="Lora"/>
              </a:defRPr>
            </a:lvl6pPr>
            <a:lvl7pPr indent="-317500" lvl="6" marL="3200400" algn="ctr">
              <a:spcBef>
                <a:spcPts val="0"/>
              </a:spcBef>
              <a:spcAft>
                <a:spcPts val="0"/>
              </a:spcAft>
              <a:buSzPts val="1400"/>
              <a:buFont typeface="Lora"/>
              <a:buChar char="●"/>
              <a:defRPr>
                <a:latin typeface="Lora"/>
                <a:ea typeface="Lora"/>
                <a:cs typeface="Lora"/>
                <a:sym typeface="Lora"/>
              </a:defRPr>
            </a:lvl7pPr>
            <a:lvl8pPr indent="-317500" lvl="7" marL="3657600" algn="ctr">
              <a:spcBef>
                <a:spcPts val="0"/>
              </a:spcBef>
              <a:spcAft>
                <a:spcPts val="0"/>
              </a:spcAft>
              <a:buSzPts val="1400"/>
              <a:buFont typeface="Lora"/>
              <a:buChar char="○"/>
              <a:defRPr>
                <a:latin typeface="Lora"/>
                <a:ea typeface="Lora"/>
                <a:cs typeface="Lora"/>
                <a:sym typeface="Lora"/>
              </a:defRPr>
            </a:lvl8pPr>
            <a:lvl9pPr indent="-317500" lvl="8" marL="4114800" algn="ctr">
              <a:spcBef>
                <a:spcPts val="0"/>
              </a:spcBef>
              <a:spcAft>
                <a:spcPts val="0"/>
              </a:spcAft>
              <a:buSzPts val="1400"/>
              <a:buFont typeface="Lora"/>
              <a:buChar char="■"/>
              <a:defRPr>
                <a:latin typeface="Lora"/>
                <a:ea typeface="Lora"/>
                <a:cs typeface="Lora"/>
                <a:sym typeface="Lora"/>
              </a:defRPr>
            </a:lvl9pPr>
          </a:lstStyle>
          <a:p/>
        </p:txBody>
      </p:sp>
      <p:sp>
        <p:nvSpPr>
          <p:cNvPr id="66" name="Google Shape;6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1"/>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饼之图" type="blank">
  <p:cSld name="BLANK">
    <p:spTree>
      <p:nvGrpSpPr>
        <p:cNvPr id="68" name="Shape 68"/>
        <p:cNvGrpSpPr/>
        <p:nvPr/>
      </p:nvGrpSpPr>
      <p:grpSpPr>
        <a:xfrm>
          <a:off x="0" y="0"/>
          <a:ext cx="0" cy="0"/>
          <a:chOff x="0" y="0"/>
          <a:chExt cx="0" cy="0"/>
        </a:xfrm>
      </p:grpSpPr>
      <p:sp>
        <p:nvSpPr>
          <p:cNvPr id="69" name="Google Shape;6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2"/>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71" name="Shape 71"/>
        <p:cNvGrpSpPr/>
        <p:nvPr/>
      </p:nvGrpSpPr>
      <p:grpSpPr>
        <a:xfrm>
          <a:off x="0" y="0"/>
          <a:ext cx="0" cy="0"/>
          <a:chOff x="0" y="0"/>
          <a:chExt cx="0" cy="0"/>
        </a:xfrm>
      </p:grpSpPr>
      <p:sp>
        <p:nvSpPr>
          <p:cNvPr id="72" name="Google Shape;72;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Lora SemiBold"/>
              <a:buNone/>
              <a:defRPr sz="3600">
                <a:latin typeface="Lora SemiBold"/>
                <a:ea typeface="Lora SemiBold"/>
                <a:cs typeface="Lora SemiBold"/>
                <a:sym typeface="Lora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15350" y="4776025"/>
            <a:ext cx="9374700" cy="788400"/>
          </a:xfrm>
          <a:prstGeom prst="rect">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 name="Google Shape;19;p3"/>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 name="Google Shape;20;p3"/>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Lora"/>
              <a:buNone/>
              <a:defRPr>
                <a:latin typeface="Lora"/>
                <a:ea typeface="Lora"/>
                <a:cs typeface="Lora"/>
                <a:sym typeface="Lor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Lora"/>
              <a:buChar char="●"/>
              <a:defRPr>
                <a:latin typeface="Lora"/>
                <a:ea typeface="Lora"/>
                <a:cs typeface="Lora"/>
                <a:sym typeface="Lora"/>
              </a:defRPr>
            </a:lvl1pPr>
            <a:lvl2pPr indent="-317500" lvl="1" marL="914400">
              <a:spcBef>
                <a:spcPts val="0"/>
              </a:spcBef>
              <a:spcAft>
                <a:spcPts val="0"/>
              </a:spcAft>
              <a:buSzPts val="1400"/>
              <a:buFont typeface="Lora"/>
              <a:buChar char="○"/>
              <a:defRPr>
                <a:latin typeface="Lora"/>
                <a:ea typeface="Lora"/>
                <a:cs typeface="Lora"/>
                <a:sym typeface="Lora"/>
              </a:defRPr>
            </a:lvl2pPr>
            <a:lvl3pPr indent="-317500" lvl="2" marL="1371600">
              <a:spcBef>
                <a:spcPts val="0"/>
              </a:spcBef>
              <a:spcAft>
                <a:spcPts val="0"/>
              </a:spcAft>
              <a:buSzPts val="1400"/>
              <a:buFont typeface="Lora"/>
              <a:buChar char="■"/>
              <a:defRPr>
                <a:latin typeface="Lora"/>
                <a:ea typeface="Lora"/>
                <a:cs typeface="Lora"/>
                <a:sym typeface="Lora"/>
              </a:defRPr>
            </a:lvl3pPr>
            <a:lvl4pPr indent="-317500" lvl="3" marL="1828800">
              <a:spcBef>
                <a:spcPts val="0"/>
              </a:spcBef>
              <a:spcAft>
                <a:spcPts val="0"/>
              </a:spcAft>
              <a:buSzPts val="1400"/>
              <a:buFont typeface="Lora"/>
              <a:buChar char="●"/>
              <a:defRPr>
                <a:latin typeface="Lora"/>
                <a:ea typeface="Lora"/>
                <a:cs typeface="Lora"/>
                <a:sym typeface="Lora"/>
              </a:defRPr>
            </a:lvl4pPr>
            <a:lvl5pPr indent="-317500" lvl="4" marL="2286000">
              <a:spcBef>
                <a:spcPts val="0"/>
              </a:spcBef>
              <a:spcAft>
                <a:spcPts val="0"/>
              </a:spcAft>
              <a:buSzPts val="1400"/>
              <a:buFont typeface="Lora"/>
              <a:buChar char="○"/>
              <a:defRPr>
                <a:latin typeface="Lora"/>
                <a:ea typeface="Lora"/>
                <a:cs typeface="Lora"/>
                <a:sym typeface="Lora"/>
              </a:defRPr>
            </a:lvl5pPr>
            <a:lvl6pPr indent="-317500" lvl="5" marL="2743200">
              <a:spcBef>
                <a:spcPts val="0"/>
              </a:spcBef>
              <a:spcAft>
                <a:spcPts val="0"/>
              </a:spcAft>
              <a:buSzPts val="1400"/>
              <a:buFont typeface="Lora"/>
              <a:buChar char="■"/>
              <a:defRPr>
                <a:latin typeface="Lora"/>
                <a:ea typeface="Lora"/>
                <a:cs typeface="Lora"/>
                <a:sym typeface="Lora"/>
              </a:defRPr>
            </a:lvl6pPr>
            <a:lvl7pPr indent="-317500" lvl="6" marL="3200400">
              <a:spcBef>
                <a:spcPts val="0"/>
              </a:spcBef>
              <a:spcAft>
                <a:spcPts val="0"/>
              </a:spcAft>
              <a:buSzPts val="1400"/>
              <a:buFont typeface="Lora"/>
              <a:buChar char="●"/>
              <a:defRPr>
                <a:latin typeface="Lora"/>
                <a:ea typeface="Lora"/>
                <a:cs typeface="Lora"/>
                <a:sym typeface="Lora"/>
              </a:defRPr>
            </a:lvl7pPr>
            <a:lvl8pPr indent="-317500" lvl="7" marL="3657600">
              <a:spcBef>
                <a:spcPts val="0"/>
              </a:spcBef>
              <a:spcAft>
                <a:spcPts val="0"/>
              </a:spcAft>
              <a:buSzPts val="1400"/>
              <a:buFont typeface="Lora"/>
              <a:buChar char="○"/>
              <a:defRPr>
                <a:latin typeface="Lora"/>
                <a:ea typeface="Lora"/>
                <a:cs typeface="Lora"/>
                <a:sym typeface="Lora"/>
              </a:defRPr>
            </a:lvl8pPr>
            <a:lvl9pPr indent="-317500" lvl="8" marL="4114800">
              <a:spcBef>
                <a:spcPts val="0"/>
              </a:spcBef>
              <a:spcAft>
                <a:spcPts val="0"/>
              </a:spcAft>
              <a:buSzPts val="1400"/>
              <a:buFont typeface="Lora"/>
              <a:buChar char="■"/>
              <a:defRPr>
                <a:latin typeface="Lora"/>
                <a:ea typeface="Lora"/>
                <a:cs typeface="Lora"/>
                <a:sym typeface="Lora"/>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p:nvPr/>
        </p:nvSpPr>
        <p:spPr>
          <a:xfrm>
            <a:off x="-115350" y="4776025"/>
            <a:ext cx="9374700" cy="788400"/>
          </a:xfrm>
          <a:prstGeom prst="rect">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4"/>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Lora"/>
              <a:buNone/>
              <a:defRPr>
                <a:latin typeface="Lora"/>
                <a:ea typeface="Lora"/>
                <a:cs typeface="Lora"/>
                <a:sym typeface="Lor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Lora"/>
              <a:buChar char="●"/>
              <a:defRPr sz="1400">
                <a:latin typeface="Lora"/>
                <a:ea typeface="Lora"/>
                <a:cs typeface="Lora"/>
                <a:sym typeface="Lora"/>
              </a:defRPr>
            </a:lvl1pPr>
            <a:lvl2pPr indent="-304800" lvl="1" marL="914400">
              <a:spcBef>
                <a:spcPts val="0"/>
              </a:spcBef>
              <a:spcAft>
                <a:spcPts val="0"/>
              </a:spcAft>
              <a:buSzPts val="1200"/>
              <a:buFont typeface="Lora"/>
              <a:buChar char="○"/>
              <a:defRPr sz="1200">
                <a:latin typeface="Lora"/>
                <a:ea typeface="Lora"/>
                <a:cs typeface="Lora"/>
                <a:sym typeface="Lora"/>
              </a:defRPr>
            </a:lvl2pPr>
            <a:lvl3pPr indent="-304800" lvl="2" marL="1371600">
              <a:spcBef>
                <a:spcPts val="0"/>
              </a:spcBef>
              <a:spcAft>
                <a:spcPts val="0"/>
              </a:spcAft>
              <a:buSzPts val="1200"/>
              <a:buFont typeface="Lora"/>
              <a:buChar char="■"/>
              <a:defRPr sz="1200">
                <a:latin typeface="Lora"/>
                <a:ea typeface="Lora"/>
                <a:cs typeface="Lora"/>
                <a:sym typeface="Lora"/>
              </a:defRPr>
            </a:lvl3pPr>
            <a:lvl4pPr indent="-304800" lvl="3" marL="1828800">
              <a:spcBef>
                <a:spcPts val="0"/>
              </a:spcBef>
              <a:spcAft>
                <a:spcPts val="0"/>
              </a:spcAft>
              <a:buSzPts val="1200"/>
              <a:buFont typeface="Lora"/>
              <a:buChar char="●"/>
              <a:defRPr sz="1200">
                <a:latin typeface="Lora"/>
                <a:ea typeface="Lora"/>
                <a:cs typeface="Lora"/>
                <a:sym typeface="Lora"/>
              </a:defRPr>
            </a:lvl4pPr>
            <a:lvl5pPr indent="-304800" lvl="4" marL="2286000">
              <a:spcBef>
                <a:spcPts val="0"/>
              </a:spcBef>
              <a:spcAft>
                <a:spcPts val="0"/>
              </a:spcAft>
              <a:buSzPts val="1200"/>
              <a:buFont typeface="Lora"/>
              <a:buChar char="○"/>
              <a:defRPr sz="1200">
                <a:latin typeface="Lora"/>
                <a:ea typeface="Lora"/>
                <a:cs typeface="Lora"/>
                <a:sym typeface="Lora"/>
              </a:defRPr>
            </a:lvl5pPr>
            <a:lvl6pPr indent="-304800" lvl="5" marL="2743200">
              <a:spcBef>
                <a:spcPts val="0"/>
              </a:spcBef>
              <a:spcAft>
                <a:spcPts val="0"/>
              </a:spcAft>
              <a:buSzPts val="1200"/>
              <a:buFont typeface="Lora"/>
              <a:buChar char="■"/>
              <a:defRPr sz="1200">
                <a:latin typeface="Lora"/>
                <a:ea typeface="Lora"/>
                <a:cs typeface="Lora"/>
                <a:sym typeface="Lora"/>
              </a:defRPr>
            </a:lvl6pPr>
            <a:lvl7pPr indent="-304800" lvl="6" marL="3200400">
              <a:spcBef>
                <a:spcPts val="0"/>
              </a:spcBef>
              <a:spcAft>
                <a:spcPts val="0"/>
              </a:spcAft>
              <a:buSzPts val="1200"/>
              <a:buFont typeface="Lora"/>
              <a:buChar char="●"/>
              <a:defRPr sz="1200">
                <a:latin typeface="Lora"/>
                <a:ea typeface="Lora"/>
                <a:cs typeface="Lora"/>
                <a:sym typeface="Lora"/>
              </a:defRPr>
            </a:lvl7pPr>
            <a:lvl8pPr indent="-304800" lvl="7" marL="3657600">
              <a:spcBef>
                <a:spcPts val="0"/>
              </a:spcBef>
              <a:spcAft>
                <a:spcPts val="0"/>
              </a:spcAft>
              <a:buSzPts val="1200"/>
              <a:buFont typeface="Lora"/>
              <a:buChar char="○"/>
              <a:defRPr sz="1200">
                <a:latin typeface="Lora"/>
                <a:ea typeface="Lora"/>
                <a:cs typeface="Lora"/>
                <a:sym typeface="Lora"/>
              </a:defRPr>
            </a:lvl8pPr>
            <a:lvl9pPr indent="-304800" lvl="8" marL="4114800">
              <a:spcBef>
                <a:spcPts val="0"/>
              </a:spcBef>
              <a:spcAft>
                <a:spcPts val="0"/>
              </a:spcAft>
              <a:buSzPts val="1200"/>
              <a:buFont typeface="Lora"/>
              <a:buChar char="■"/>
              <a:defRPr sz="1200">
                <a:latin typeface="Lora"/>
                <a:ea typeface="Lora"/>
                <a:cs typeface="Lora"/>
                <a:sym typeface="Lora"/>
              </a:defRPr>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Lora"/>
              <a:buChar char="●"/>
              <a:defRPr sz="1400">
                <a:latin typeface="Lora"/>
                <a:ea typeface="Lora"/>
                <a:cs typeface="Lora"/>
                <a:sym typeface="Lora"/>
              </a:defRPr>
            </a:lvl1pPr>
            <a:lvl2pPr indent="-304800" lvl="1" marL="914400">
              <a:spcBef>
                <a:spcPts val="0"/>
              </a:spcBef>
              <a:spcAft>
                <a:spcPts val="0"/>
              </a:spcAft>
              <a:buSzPts val="1200"/>
              <a:buFont typeface="Lora"/>
              <a:buChar char="○"/>
              <a:defRPr sz="1200">
                <a:latin typeface="Lora"/>
                <a:ea typeface="Lora"/>
                <a:cs typeface="Lora"/>
                <a:sym typeface="Lora"/>
              </a:defRPr>
            </a:lvl2pPr>
            <a:lvl3pPr indent="-304800" lvl="2" marL="1371600">
              <a:spcBef>
                <a:spcPts val="0"/>
              </a:spcBef>
              <a:spcAft>
                <a:spcPts val="0"/>
              </a:spcAft>
              <a:buSzPts val="1200"/>
              <a:buFont typeface="Lora"/>
              <a:buChar char="■"/>
              <a:defRPr sz="1200">
                <a:latin typeface="Lora"/>
                <a:ea typeface="Lora"/>
                <a:cs typeface="Lora"/>
                <a:sym typeface="Lora"/>
              </a:defRPr>
            </a:lvl3pPr>
            <a:lvl4pPr indent="-304800" lvl="3" marL="1828800">
              <a:spcBef>
                <a:spcPts val="0"/>
              </a:spcBef>
              <a:spcAft>
                <a:spcPts val="0"/>
              </a:spcAft>
              <a:buSzPts val="1200"/>
              <a:buFont typeface="Lora"/>
              <a:buChar char="●"/>
              <a:defRPr sz="1200">
                <a:latin typeface="Lora"/>
                <a:ea typeface="Lora"/>
                <a:cs typeface="Lora"/>
                <a:sym typeface="Lora"/>
              </a:defRPr>
            </a:lvl4pPr>
            <a:lvl5pPr indent="-304800" lvl="4" marL="2286000">
              <a:spcBef>
                <a:spcPts val="0"/>
              </a:spcBef>
              <a:spcAft>
                <a:spcPts val="0"/>
              </a:spcAft>
              <a:buSzPts val="1200"/>
              <a:buFont typeface="Lora"/>
              <a:buChar char="○"/>
              <a:defRPr sz="1200">
                <a:latin typeface="Lora"/>
                <a:ea typeface="Lora"/>
                <a:cs typeface="Lora"/>
                <a:sym typeface="Lora"/>
              </a:defRPr>
            </a:lvl5pPr>
            <a:lvl6pPr indent="-304800" lvl="5" marL="2743200">
              <a:spcBef>
                <a:spcPts val="0"/>
              </a:spcBef>
              <a:spcAft>
                <a:spcPts val="0"/>
              </a:spcAft>
              <a:buSzPts val="1200"/>
              <a:buFont typeface="Lora"/>
              <a:buChar char="■"/>
              <a:defRPr sz="1200">
                <a:latin typeface="Lora"/>
                <a:ea typeface="Lora"/>
                <a:cs typeface="Lora"/>
                <a:sym typeface="Lora"/>
              </a:defRPr>
            </a:lvl6pPr>
            <a:lvl7pPr indent="-304800" lvl="6" marL="3200400">
              <a:spcBef>
                <a:spcPts val="0"/>
              </a:spcBef>
              <a:spcAft>
                <a:spcPts val="0"/>
              </a:spcAft>
              <a:buSzPts val="1200"/>
              <a:buFont typeface="Lora"/>
              <a:buChar char="●"/>
              <a:defRPr sz="1200">
                <a:latin typeface="Lora"/>
                <a:ea typeface="Lora"/>
                <a:cs typeface="Lora"/>
                <a:sym typeface="Lora"/>
              </a:defRPr>
            </a:lvl7pPr>
            <a:lvl8pPr indent="-304800" lvl="7" marL="3657600">
              <a:spcBef>
                <a:spcPts val="0"/>
              </a:spcBef>
              <a:spcAft>
                <a:spcPts val="0"/>
              </a:spcAft>
              <a:buSzPts val="1200"/>
              <a:buFont typeface="Lora"/>
              <a:buChar char="○"/>
              <a:defRPr sz="1200">
                <a:latin typeface="Lora"/>
                <a:ea typeface="Lora"/>
                <a:cs typeface="Lora"/>
                <a:sym typeface="Lora"/>
              </a:defRPr>
            </a:lvl8pPr>
            <a:lvl9pPr indent="-304800" lvl="8" marL="4114800">
              <a:spcBef>
                <a:spcPts val="0"/>
              </a:spcBef>
              <a:spcAft>
                <a:spcPts val="0"/>
              </a:spcAft>
              <a:buSzPts val="1200"/>
              <a:buFont typeface="Lora"/>
              <a:buChar char="■"/>
              <a:defRPr sz="1200">
                <a:latin typeface="Lora"/>
                <a:ea typeface="Lora"/>
                <a:cs typeface="Lora"/>
                <a:sym typeface="Lora"/>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p:nvPr/>
        </p:nvSpPr>
        <p:spPr>
          <a:xfrm>
            <a:off x="-115350" y="4776025"/>
            <a:ext cx="9374700" cy="788400"/>
          </a:xfrm>
          <a:prstGeom prst="rect">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 name="Google Shape;33;p5"/>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Lora"/>
              <a:buNone/>
              <a:defRPr>
                <a:latin typeface="Lora"/>
                <a:ea typeface="Lora"/>
                <a:cs typeface="Lora"/>
                <a:sym typeface="Lor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6"/>
          <p:cNvSpPr/>
          <p:nvPr/>
        </p:nvSpPr>
        <p:spPr>
          <a:xfrm>
            <a:off x="-115350" y="4776025"/>
            <a:ext cx="9374700" cy="788400"/>
          </a:xfrm>
          <a:prstGeom prst="rect">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 name="Google Shape;38;p6"/>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52845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Lora"/>
              <a:buNone/>
              <a:defRPr sz="2400">
                <a:latin typeface="Lora"/>
                <a:ea typeface="Lora"/>
                <a:cs typeface="Lora"/>
                <a:sym typeface="Lor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Lora"/>
              <a:buChar char="●"/>
              <a:defRPr sz="1200">
                <a:latin typeface="Lora"/>
                <a:ea typeface="Lora"/>
                <a:cs typeface="Lora"/>
                <a:sym typeface="Lora"/>
              </a:defRPr>
            </a:lvl1pPr>
            <a:lvl2pPr indent="-304800" lvl="1" marL="914400">
              <a:spcBef>
                <a:spcPts val="0"/>
              </a:spcBef>
              <a:spcAft>
                <a:spcPts val="0"/>
              </a:spcAft>
              <a:buSzPts val="1200"/>
              <a:buFont typeface="Lora"/>
              <a:buChar char="○"/>
              <a:defRPr sz="1200">
                <a:latin typeface="Lora"/>
                <a:ea typeface="Lora"/>
                <a:cs typeface="Lora"/>
                <a:sym typeface="Lora"/>
              </a:defRPr>
            </a:lvl2pPr>
            <a:lvl3pPr indent="-304800" lvl="2" marL="1371600">
              <a:spcBef>
                <a:spcPts val="0"/>
              </a:spcBef>
              <a:spcAft>
                <a:spcPts val="0"/>
              </a:spcAft>
              <a:buSzPts val="1200"/>
              <a:buFont typeface="Lora"/>
              <a:buChar char="■"/>
              <a:defRPr sz="1200">
                <a:latin typeface="Lora"/>
                <a:ea typeface="Lora"/>
                <a:cs typeface="Lora"/>
                <a:sym typeface="Lora"/>
              </a:defRPr>
            </a:lvl3pPr>
            <a:lvl4pPr indent="-304800" lvl="3" marL="1828800">
              <a:spcBef>
                <a:spcPts val="0"/>
              </a:spcBef>
              <a:spcAft>
                <a:spcPts val="0"/>
              </a:spcAft>
              <a:buSzPts val="1200"/>
              <a:buFont typeface="Lora"/>
              <a:buChar char="●"/>
              <a:defRPr sz="1200">
                <a:latin typeface="Lora"/>
                <a:ea typeface="Lora"/>
                <a:cs typeface="Lora"/>
                <a:sym typeface="Lora"/>
              </a:defRPr>
            </a:lvl4pPr>
            <a:lvl5pPr indent="-304800" lvl="4" marL="2286000">
              <a:spcBef>
                <a:spcPts val="0"/>
              </a:spcBef>
              <a:spcAft>
                <a:spcPts val="0"/>
              </a:spcAft>
              <a:buSzPts val="1200"/>
              <a:buFont typeface="Lora"/>
              <a:buChar char="○"/>
              <a:defRPr sz="1200">
                <a:latin typeface="Lora"/>
                <a:ea typeface="Lora"/>
                <a:cs typeface="Lora"/>
                <a:sym typeface="Lora"/>
              </a:defRPr>
            </a:lvl5pPr>
            <a:lvl6pPr indent="-304800" lvl="5" marL="2743200">
              <a:spcBef>
                <a:spcPts val="0"/>
              </a:spcBef>
              <a:spcAft>
                <a:spcPts val="0"/>
              </a:spcAft>
              <a:buSzPts val="1200"/>
              <a:buFont typeface="Lora"/>
              <a:buChar char="■"/>
              <a:defRPr sz="1200">
                <a:latin typeface="Lora"/>
                <a:ea typeface="Lora"/>
                <a:cs typeface="Lora"/>
                <a:sym typeface="Lora"/>
              </a:defRPr>
            </a:lvl6pPr>
            <a:lvl7pPr indent="-304800" lvl="6" marL="3200400">
              <a:spcBef>
                <a:spcPts val="0"/>
              </a:spcBef>
              <a:spcAft>
                <a:spcPts val="0"/>
              </a:spcAft>
              <a:buSzPts val="1200"/>
              <a:buFont typeface="Lora"/>
              <a:buChar char="●"/>
              <a:defRPr sz="1200">
                <a:latin typeface="Lora"/>
                <a:ea typeface="Lora"/>
                <a:cs typeface="Lora"/>
                <a:sym typeface="Lora"/>
              </a:defRPr>
            </a:lvl7pPr>
            <a:lvl8pPr indent="-304800" lvl="7" marL="3657600">
              <a:spcBef>
                <a:spcPts val="0"/>
              </a:spcBef>
              <a:spcAft>
                <a:spcPts val="0"/>
              </a:spcAft>
              <a:buSzPts val="1200"/>
              <a:buFont typeface="Lora"/>
              <a:buChar char="○"/>
              <a:defRPr sz="1200">
                <a:latin typeface="Lora"/>
                <a:ea typeface="Lora"/>
                <a:cs typeface="Lora"/>
                <a:sym typeface="Lora"/>
              </a:defRPr>
            </a:lvl8pPr>
            <a:lvl9pPr indent="-304800" lvl="8" marL="4114800">
              <a:spcBef>
                <a:spcPts val="0"/>
              </a:spcBef>
              <a:spcAft>
                <a:spcPts val="0"/>
              </a:spcAft>
              <a:buSzPts val="1200"/>
              <a:buFont typeface="Lora"/>
              <a:buChar char="■"/>
              <a:defRPr sz="1200">
                <a:latin typeface="Lora"/>
                <a:ea typeface="Lora"/>
                <a:cs typeface="Lora"/>
                <a:sym typeface="Lora"/>
              </a:defRPr>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p:nvPr/>
        </p:nvSpPr>
        <p:spPr>
          <a:xfrm>
            <a:off x="-115350" y="4776025"/>
            <a:ext cx="9374700" cy="788400"/>
          </a:xfrm>
          <a:prstGeom prst="rect">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 name="Google Shape;44;p7"/>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Font typeface="Lora SemiBold"/>
              <a:buNone/>
              <a:defRPr sz="4800">
                <a:latin typeface="Lora SemiBold"/>
                <a:ea typeface="Lora SemiBold"/>
                <a:cs typeface="Lora SemiBold"/>
                <a:sym typeface="Lora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8"/>
          <p:cNvSpPr/>
          <p:nvPr/>
        </p:nvSpPr>
        <p:spPr>
          <a:xfrm>
            <a:off x="-115350" y="4776025"/>
            <a:ext cx="9374700" cy="788400"/>
          </a:xfrm>
          <a:prstGeom prst="rect">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8"/>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
          <p:cNvSpPr/>
          <p:nvPr/>
        </p:nvSpPr>
        <p:spPr>
          <a:xfrm>
            <a:off x="-115350" y="4776025"/>
            <a:ext cx="9374700" cy="788400"/>
          </a:xfrm>
          <a:prstGeom prst="rect">
            <a:avLst/>
          </a:prstGeom>
          <a:solidFill>
            <a:srgbClr val="BF9F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 name="Google Shape;53;p9"/>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 name="Google Shape;54;p9"/>
          <p:cNvPicPr preferRelativeResize="0"/>
          <p:nvPr/>
        </p:nvPicPr>
        <p:blipFill>
          <a:blip r:embed="rId2">
            <a:alphaModFix/>
          </a:blip>
          <a:stretch>
            <a:fillRect/>
          </a:stretch>
        </p:blipFill>
        <p:spPr>
          <a:xfrm>
            <a:off x="1668925" y="-9984"/>
            <a:ext cx="9144000" cy="4800572"/>
          </a:xfrm>
          <a:prstGeom prst="rect">
            <a:avLst/>
          </a:prstGeom>
          <a:noFill/>
          <a:ln>
            <a:noFill/>
          </a:ln>
        </p:spPr>
      </p:pic>
      <p:sp>
        <p:nvSpPr>
          <p:cNvPr id="55" name="Google Shape;55;p9"/>
          <p:cNvSpPr/>
          <p:nvPr/>
        </p:nvSpPr>
        <p:spPr>
          <a:xfrm>
            <a:off x="-10000" y="-10000"/>
            <a:ext cx="5326500" cy="480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9"/>
          <p:cNvSpPr txBox="1"/>
          <p:nvPr>
            <p:ph type="title"/>
          </p:nvPr>
        </p:nvSpPr>
        <p:spPr>
          <a:xfrm>
            <a:off x="630650" y="987813"/>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Lora"/>
              <a:buNone/>
              <a:defRPr sz="4000">
                <a:latin typeface="Lora"/>
                <a:ea typeface="Lora"/>
                <a:cs typeface="Lora"/>
                <a:sym typeface="Lora"/>
              </a:defRPr>
            </a:lvl1pPr>
            <a:lvl2pPr lvl="1" rtl="0" algn="ctr">
              <a:spcBef>
                <a:spcPts val="0"/>
              </a:spcBef>
              <a:spcAft>
                <a:spcPts val="0"/>
              </a:spcAft>
              <a:buSzPts val="4000"/>
              <a:buFont typeface="Lora"/>
              <a:buNone/>
              <a:defRPr sz="4000">
                <a:latin typeface="Lora"/>
                <a:ea typeface="Lora"/>
                <a:cs typeface="Lora"/>
                <a:sym typeface="Lora"/>
              </a:defRPr>
            </a:lvl2pPr>
            <a:lvl3pPr lvl="2" rtl="0" algn="ctr">
              <a:spcBef>
                <a:spcPts val="0"/>
              </a:spcBef>
              <a:spcAft>
                <a:spcPts val="0"/>
              </a:spcAft>
              <a:buSzPts val="4000"/>
              <a:buFont typeface="Lora"/>
              <a:buNone/>
              <a:defRPr sz="4000">
                <a:latin typeface="Lora"/>
                <a:ea typeface="Lora"/>
                <a:cs typeface="Lora"/>
                <a:sym typeface="Lora"/>
              </a:defRPr>
            </a:lvl3pPr>
            <a:lvl4pPr lvl="3" rtl="0" algn="ctr">
              <a:spcBef>
                <a:spcPts val="0"/>
              </a:spcBef>
              <a:spcAft>
                <a:spcPts val="0"/>
              </a:spcAft>
              <a:buSzPts val="4000"/>
              <a:buFont typeface="Lora"/>
              <a:buNone/>
              <a:defRPr sz="4000">
                <a:latin typeface="Lora"/>
                <a:ea typeface="Lora"/>
                <a:cs typeface="Lora"/>
                <a:sym typeface="Lora"/>
              </a:defRPr>
            </a:lvl4pPr>
            <a:lvl5pPr lvl="4" rtl="0" algn="ctr">
              <a:spcBef>
                <a:spcPts val="0"/>
              </a:spcBef>
              <a:spcAft>
                <a:spcPts val="0"/>
              </a:spcAft>
              <a:buSzPts val="4000"/>
              <a:buFont typeface="Lora"/>
              <a:buNone/>
              <a:defRPr sz="4000">
                <a:latin typeface="Lora"/>
                <a:ea typeface="Lora"/>
                <a:cs typeface="Lora"/>
                <a:sym typeface="Lora"/>
              </a:defRPr>
            </a:lvl5pPr>
            <a:lvl6pPr lvl="5" rtl="0" algn="ctr">
              <a:spcBef>
                <a:spcPts val="0"/>
              </a:spcBef>
              <a:spcAft>
                <a:spcPts val="0"/>
              </a:spcAft>
              <a:buSzPts val="4000"/>
              <a:buFont typeface="Lora"/>
              <a:buNone/>
              <a:defRPr sz="4000">
                <a:latin typeface="Lora"/>
                <a:ea typeface="Lora"/>
                <a:cs typeface="Lora"/>
                <a:sym typeface="Lora"/>
              </a:defRPr>
            </a:lvl6pPr>
            <a:lvl7pPr lvl="6" rtl="0" algn="ctr">
              <a:spcBef>
                <a:spcPts val="0"/>
              </a:spcBef>
              <a:spcAft>
                <a:spcPts val="0"/>
              </a:spcAft>
              <a:buSzPts val="4000"/>
              <a:buFont typeface="Lora"/>
              <a:buNone/>
              <a:defRPr sz="4000">
                <a:latin typeface="Lora"/>
                <a:ea typeface="Lora"/>
                <a:cs typeface="Lora"/>
                <a:sym typeface="Lora"/>
              </a:defRPr>
            </a:lvl7pPr>
            <a:lvl8pPr lvl="7" rtl="0" algn="ctr">
              <a:spcBef>
                <a:spcPts val="0"/>
              </a:spcBef>
              <a:spcAft>
                <a:spcPts val="0"/>
              </a:spcAft>
              <a:buSzPts val="4000"/>
              <a:buFont typeface="Lora"/>
              <a:buNone/>
              <a:defRPr sz="4000">
                <a:latin typeface="Lora"/>
                <a:ea typeface="Lora"/>
                <a:cs typeface="Lora"/>
                <a:sym typeface="Lora"/>
              </a:defRPr>
            </a:lvl8pPr>
            <a:lvl9pPr lvl="8" rtl="0" algn="ctr">
              <a:spcBef>
                <a:spcPts val="0"/>
              </a:spcBef>
              <a:spcAft>
                <a:spcPts val="0"/>
              </a:spcAft>
              <a:buSzPts val="4000"/>
              <a:buFont typeface="Lora"/>
              <a:buNone/>
              <a:defRPr sz="4000">
                <a:latin typeface="Lora"/>
                <a:ea typeface="Lora"/>
                <a:cs typeface="Lora"/>
                <a:sym typeface="Lora"/>
              </a:defRPr>
            </a:lvl9pPr>
          </a:lstStyle>
          <a:p/>
        </p:txBody>
      </p:sp>
      <p:sp>
        <p:nvSpPr>
          <p:cNvPr id="57" name="Google Shape;57;p9"/>
          <p:cNvSpPr txBox="1"/>
          <p:nvPr>
            <p:ph idx="1" type="subTitle"/>
          </p:nvPr>
        </p:nvSpPr>
        <p:spPr>
          <a:xfrm>
            <a:off x="630650" y="2557713"/>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900"/>
              <a:buFont typeface="Lora"/>
              <a:buNone/>
              <a:defRPr sz="1900">
                <a:latin typeface="Lora"/>
                <a:ea typeface="Lora"/>
                <a:cs typeface="Lora"/>
                <a:sym typeface="Lora"/>
              </a:defRPr>
            </a:lvl1pPr>
            <a:lvl2pPr lvl="1" rtl="0" algn="ctr">
              <a:lnSpc>
                <a:spcPct val="100000"/>
              </a:lnSpc>
              <a:spcBef>
                <a:spcPts val="0"/>
              </a:spcBef>
              <a:spcAft>
                <a:spcPts val="0"/>
              </a:spcAft>
              <a:buSzPts val="1900"/>
              <a:buFont typeface="Lora"/>
              <a:buNone/>
              <a:defRPr sz="1900">
                <a:latin typeface="Lora"/>
                <a:ea typeface="Lora"/>
                <a:cs typeface="Lora"/>
                <a:sym typeface="Lora"/>
              </a:defRPr>
            </a:lvl2pPr>
            <a:lvl3pPr lvl="2" rtl="0" algn="ctr">
              <a:lnSpc>
                <a:spcPct val="100000"/>
              </a:lnSpc>
              <a:spcBef>
                <a:spcPts val="0"/>
              </a:spcBef>
              <a:spcAft>
                <a:spcPts val="0"/>
              </a:spcAft>
              <a:buSzPts val="1900"/>
              <a:buFont typeface="Lora"/>
              <a:buNone/>
              <a:defRPr sz="1900">
                <a:latin typeface="Lora"/>
                <a:ea typeface="Lora"/>
                <a:cs typeface="Lora"/>
                <a:sym typeface="Lora"/>
              </a:defRPr>
            </a:lvl3pPr>
            <a:lvl4pPr lvl="3" rtl="0" algn="ctr">
              <a:lnSpc>
                <a:spcPct val="100000"/>
              </a:lnSpc>
              <a:spcBef>
                <a:spcPts val="0"/>
              </a:spcBef>
              <a:spcAft>
                <a:spcPts val="0"/>
              </a:spcAft>
              <a:buSzPts val="1900"/>
              <a:buFont typeface="Lora"/>
              <a:buNone/>
              <a:defRPr sz="1900">
                <a:latin typeface="Lora"/>
                <a:ea typeface="Lora"/>
                <a:cs typeface="Lora"/>
                <a:sym typeface="Lora"/>
              </a:defRPr>
            </a:lvl4pPr>
            <a:lvl5pPr lvl="4" rtl="0" algn="ctr">
              <a:lnSpc>
                <a:spcPct val="100000"/>
              </a:lnSpc>
              <a:spcBef>
                <a:spcPts val="0"/>
              </a:spcBef>
              <a:spcAft>
                <a:spcPts val="0"/>
              </a:spcAft>
              <a:buSzPts val="1900"/>
              <a:buFont typeface="Lora"/>
              <a:buNone/>
              <a:defRPr sz="1900">
                <a:latin typeface="Lora"/>
                <a:ea typeface="Lora"/>
                <a:cs typeface="Lora"/>
                <a:sym typeface="Lora"/>
              </a:defRPr>
            </a:lvl5pPr>
            <a:lvl6pPr lvl="5" rtl="0" algn="ctr">
              <a:lnSpc>
                <a:spcPct val="100000"/>
              </a:lnSpc>
              <a:spcBef>
                <a:spcPts val="0"/>
              </a:spcBef>
              <a:spcAft>
                <a:spcPts val="0"/>
              </a:spcAft>
              <a:buSzPts val="1900"/>
              <a:buFont typeface="Lora"/>
              <a:buNone/>
              <a:defRPr sz="1900">
                <a:latin typeface="Lora"/>
                <a:ea typeface="Lora"/>
                <a:cs typeface="Lora"/>
                <a:sym typeface="Lora"/>
              </a:defRPr>
            </a:lvl6pPr>
            <a:lvl7pPr lvl="6" rtl="0" algn="ctr">
              <a:lnSpc>
                <a:spcPct val="100000"/>
              </a:lnSpc>
              <a:spcBef>
                <a:spcPts val="0"/>
              </a:spcBef>
              <a:spcAft>
                <a:spcPts val="0"/>
              </a:spcAft>
              <a:buSzPts val="1900"/>
              <a:buFont typeface="Lora"/>
              <a:buNone/>
              <a:defRPr sz="1900">
                <a:latin typeface="Lora"/>
                <a:ea typeface="Lora"/>
                <a:cs typeface="Lora"/>
                <a:sym typeface="Lora"/>
              </a:defRPr>
            </a:lvl7pPr>
            <a:lvl8pPr lvl="7" rtl="0" algn="ctr">
              <a:lnSpc>
                <a:spcPct val="100000"/>
              </a:lnSpc>
              <a:spcBef>
                <a:spcPts val="0"/>
              </a:spcBef>
              <a:spcAft>
                <a:spcPts val="0"/>
              </a:spcAft>
              <a:buSzPts val="1900"/>
              <a:buFont typeface="Lora"/>
              <a:buNone/>
              <a:defRPr sz="1900">
                <a:latin typeface="Lora"/>
                <a:ea typeface="Lora"/>
                <a:cs typeface="Lora"/>
                <a:sym typeface="Lora"/>
              </a:defRPr>
            </a:lvl8pPr>
            <a:lvl9pPr lvl="8" rtl="0" algn="ctr">
              <a:lnSpc>
                <a:spcPct val="100000"/>
              </a:lnSpc>
              <a:spcBef>
                <a:spcPts val="0"/>
              </a:spcBef>
              <a:spcAft>
                <a:spcPts val="0"/>
              </a:spcAft>
              <a:buSzPts val="1900"/>
              <a:buFont typeface="Lora"/>
              <a:buNone/>
              <a:defRPr sz="1900">
                <a:latin typeface="Lora"/>
                <a:ea typeface="Lora"/>
                <a:cs typeface="Lora"/>
                <a:sym typeface="Lora"/>
              </a:defRPr>
            </a:lvl9pPr>
          </a:lstStyle>
          <a:p/>
        </p:txBody>
      </p:sp>
      <p:pic>
        <p:nvPicPr>
          <p:cNvPr id="58" name="Google Shape;58;p9"/>
          <p:cNvPicPr preferRelativeResize="0"/>
          <p:nvPr/>
        </p:nvPicPr>
        <p:blipFill>
          <a:blip r:embed="rId3">
            <a:alphaModFix/>
          </a:blip>
          <a:stretch>
            <a:fillRect/>
          </a:stretch>
        </p:blipFill>
        <p:spPr>
          <a:xfrm>
            <a:off x="-10000" y="-9997"/>
            <a:ext cx="1655900" cy="13246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Lora Medium"/>
              <a:buNone/>
              <a:defRPr>
                <a:latin typeface="Lora Medium"/>
                <a:ea typeface="Lora Medium"/>
                <a:cs typeface="Lora Medium"/>
                <a:sym typeface="Lora Medium"/>
              </a:defRPr>
            </a:lvl1pPr>
          </a:lstStyle>
          <a:p/>
        </p:txBody>
      </p:sp>
      <p:sp>
        <p:nvSpPr>
          <p:cNvPr id="61" name="Google Shape;6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ora"/>
              <a:buNone/>
              <a:defRPr sz="2800">
                <a:solidFill>
                  <a:schemeClr val="dk1"/>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ora"/>
              <a:buChar char="●"/>
              <a:defRPr sz="1800">
                <a:solidFill>
                  <a:schemeClr val="dk1"/>
                </a:solidFill>
                <a:latin typeface="Lora"/>
                <a:ea typeface="Lora"/>
                <a:cs typeface="Lora"/>
                <a:sym typeface="Lora"/>
              </a:defRPr>
            </a:lvl1pPr>
            <a:lvl2pPr indent="-317500" lvl="1" marL="9144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2pPr>
            <a:lvl3pPr indent="-317500" lvl="2" marL="13716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3pPr>
            <a:lvl4pPr indent="-317500" lvl="3" marL="18288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4pPr>
            <a:lvl5pPr indent="-317500" lvl="4" marL="22860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5pPr>
            <a:lvl6pPr indent="-317500" lvl="5" marL="27432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6pPr>
            <a:lvl7pPr indent="-317500" lvl="6" marL="32004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7pPr>
            <a:lvl8pPr indent="-317500" lvl="7" marL="36576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8pPr>
            <a:lvl9pPr indent="-317500" lvl="8" marL="41148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115350" y="4776025"/>
            <a:ext cx="9374700" cy="788400"/>
          </a:xfrm>
          <a:prstGeom prst="rect">
            <a:avLst/>
          </a:prstGeom>
          <a:gradFill>
            <a:gsLst>
              <a:gs pos="0">
                <a:srgbClr val="730220"/>
              </a:gs>
              <a:gs pos="100000">
                <a:srgbClr val="BF9F63"/>
              </a:gs>
              <a:gs pos="100000">
                <a:srgbClr val="8C0335"/>
              </a:gs>
              <a:gs pos="100000">
                <a:srgbClr val="803B54"/>
              </a:gs>
              <a:gs pos="100000">
                <a:srgbClr val="7A5764"/>
              </a:gs>
              <a:gs pos="100000">
                <a:srgbClr val="77656C"/>
              </a:gs>
              <a:gs pos="100000">
                <a:srgbClr val="756C70"/>
              </a:gs>
              <a:gs pos="100000">
                <a:srgbClr val="737373"/>
              </a:gs>
            </a:gsLst>
            <a:lin ang="2700006"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 name="Google Shape;10;p1"/>
          <p:cNvPicPr preferRelativeResize="0"/>
          <p:nvPr/>
        </p:nvPicPr>
        <p:blipFill>
          <a:blip r:embed="rId1">
            <a:alphaModFix/>
          </a:blip>
          <a:stretch>
            <a:fillRect/>
          </a:stretch>
        </p:blipFill>
        <p:spPr>
          <a:xfrm>
            <a:off x="7298800" y="3"/>
            <a:ext cx="1655900" cy="13246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BIA at USC</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BIA at USC</a:t>
            </a:r>
            <a:endParaRPr/>
          </a:p>
        </p:txBody>
      </p:sp>
      <p:sp>
        <p:nvSpPr>
          <p:cNvPr id="152" name="Google Shape;15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BIA at USC is an student organization that is founded in March of 2024 with a vision to provide cultural events and create social </a:t>
            </a:r>
            <a:r>
              <a:rPr lang="en"/>
              <a:t>scenarios</a:t>
            </a:r>
            <a:r>
              <a:rPr lang="en"/>
              <a:t> for international students. </a:t>
            </a:r>
            <a:endParaRPr/>
          </a:p>
          <a:p>
            <a:pPr indent="-342900" lvl="0" marL="457200" rtl="0" algn="l">
              <a:spcBef>
                <a:spcPts val="0"/>
              </a:spcBef>
              <a:spcAft>
                <a:spcPts val="0"/>
              </a:spcAft>
              <a:buSzPts val="1800"/>
              <a:buChar char="●"/>
            </a:pPr>
            <a:r>
              <a:rPr lang="en"/>
              <a:t>BIA at USC hopes through designing, marketing, and promoting different </a:t>
            </a:r>
            <a:r>
              <a:rPr lang="en"/>
              <a:t>social</a:t>
            </a:r>
            <a:r>
              <a:rPr lang="en"/>
              <a:t> events within USC to help student who participate inside some pre-professional practices </a:t>
            </a:r>
            <a:endParaRPr/>
          </a:p>
          <a:p>
            <a:pPr indent="-342900" lvl="0" marL="457200" rtl="0" algn="l">
              <a:spcBef>
                <a:spcPts val="0"/>
              </a:spcBef>
              <a:spcAft>
                <a:spcPts val="0"/>
              </a:spcAft>
              <a:buSzPts val="1800"/>
              <a:buChar char="●"/>
            </a:pPr>
            <a:r>
              <a:rPr lang="en"/>
              <a:t>BIA at USC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r>
              <a:rPr lang="en"/>
              <a:t>ho is BIA：</a:t>
            </a:r>
            <a:endParaRPr/>
          </a:p>
        </p:txBody>
      </p:sp>
      <p:sp>
        <p:nvSpPr>
          <p:cNvPr id="158" name="Google Shape;158;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00"/>
              <a:t>南加大BIA 是一个在</a:t>
            </a:r>
            <a:r>
              <a:rPr b="1" lang="en" sz="1600"/>
              <a:t>南加州大学（USC）</a:t>
            </a:r>
            <a:r>
              <a:rPr lang="en" sz="1600"/>
              <a:t>于2024年3月份成立的一个拥有</a:t>
            </a:r>
            <a:r>
              <a:rPr b="1" lang="en" sz="1600"/>
              <a:t>全新理念</a:t>
            </a:r>
            <a:r>
              <a:rPr lang="en" sz="1600"/>
              <a:t>的学联。南加大BIA的</a:t>
            </a:r>
            <a:r>
              <a:rPr b="1" lang="en" sz="1600"/>
              <a:t>使命</a:t>
            </a:r>
            <a:r>
              <a:rPr lang="en" sz="1600"/>
              <a:t>是为USC所有学子创造共同的</a:t>
            </a:r>
            <a:r>
              <a:rPr b="1" lang="en" sz="1600"/>
              <a:t>福利</a:t>
            </a:r>
            <a:r>
              <a:rPr lang="en" sz="1600"/>
              <a:t>与享受。我们为所有入学的学生提供种种不同的</a:t>
            </a:r>
            <a:r>
              <a:rPr b="1" lang="en" sz="1600"/>
              <a:t>免费</a:t>
            </a:r>
            <a:r>
              <a:rPr lang="en" sz="1600"/>
              <a:t>服务与校园信息。目前来说我们的目标群体是来自中国的处于不同学习阶段的留学生与当地华人群体。</a:t>
            </a:r>
            <a:endParaRPr sz="1600"/>
          </a:p>
          <a:p>
            <a:pPr indent="0" lvl="0" marL="25400" rtl="0" algn="l">
              <a:spcBef>
                <a:spcPts val="0"/>
              </a:spcBef>
              <a:spcAft>
                <a:spcPts val="0"/>
              </a:spcAft>
              <a:buClr>
                <a:schemeClr val="dk1"/>
              </a:buClr>
              <a:buSzPct val="68750"/>
              <a:buFont typeface="Arial"/>
              <a:buNone/>
            </a:pPr>
            <a:r>
              <a:t/>
            </a:r>
            <a:endParaRPr sz="1600"/>
          </a:p>
          <a:p>
            <a:pPr indent="0" lvl="0" marL="0" rtl="0" algn="l">
              <a:spcBef>
                <a:spcPts val="0"/>
              </a:spcBef>
              <a:spcAft>
                <a:spcPts val="0"/>
              </a:spcAft>
              <a:buClr>
                <a:schemeClr val="dk1"/>
              </a:buClr>
              <a:buSzPct val="68750"/>
              <a:buFont typeface="Arial"/>
              <a:buNone/>
            </a:pPr>
            <a:r>
              <a:rPr lang="en" sz="1600"/>
              <a:t>我们运行着一个</a:t>
            </a:r>
            <a:r>
              <a:rPr b="1" lang="en" sz="1600"/>
              <a:t>完全开放且免费</a:t>
            </a:r>
            <a:r>
              <a:rPr lang="en" sz="1600"/>
              <a:t>的会员资格系格。通过此会员资格系统，学生们可以完全免费参加我们所带来的，学校</a:t>
            </a:r>
            <a:r>
              <a:rPr b="1" lang="en" sz="1600"/>
              <a:t>周边</a:t>
            </a:r>
            <a:r>
              <a:rPr lang="en" sz="1600"/>
              <a:t>的，不同免费折扣（洽谈中），以及我们定期在学校里举办的</a:t>
            </a:r>
            <a:r>
              <a:rPr b="1" lang="en" sz="1600"/>
              <a:t>社交活动</a:t>
            </a:r>
            <a:r>
              <a:rPr lang="en" sz="1600"/>
              <a:t>，包括并不局限于（免费电影，艺术，文化相关活动以及娱乐活动</a:t>
            </a:r>
            <a:r>
              <a:rPr lang="en" sz="1350"/>
              <a:t>。)</a:t>
            </a:r>
            <a:endParaRPr sz="1350"/>
          </a:p>
          <a:p>
            <a:pPr indent="0" lvl="0" marL="0" rtl="0" algn="l">
              <a:spcBef>
                <a:spcPts val="0"/>
              </a:spcBef>
              <a:spcAft>
                <a:spcPts val="1200"/>
              </a:spcAft>
              <a:buNone/>
            </a:pPr>
            <a:r>
              <a:t/>
            </a:r>
            <a:endParaRPr b="1"/>
          </a:p>
        </p:txBody>
      </p:sp>
      <p:pic>
        <p:nvPicPr>
          <p:cNvPr id="159" name="Google Shape;159;p24"/>
          <p:cNvPicPr preferRelativeResize="0"/>
          <p:nvPr/>
        </p:nvPicPr>
        <p:blipFill>
          <a:blip r:embed="rId3">
            <a:alphaModFix/>
          </a:blip>
          <a:stretch>
            <a:fillRect/>
          </a:stretch>
        </p:blipFill>
        <p:spPr>
          <a:xfrm>
            <a:off x="5585127" y="1463637"/>
            <a:ext cx="2706401" cy="2794076"/>
          </a:xfrm>
          <a:prstGeom prst="rect">
            <a:avLst/>
          </a:prstGeom>
          <a:noFill/>
          <a:ln>
            <a:noFill/>
          </a:ln>
        </p:spPr>
      </p:pic>
      <p:sp>
        <p:nvSpPr>
          <p:cNvPr id="160" name="Google Shape;160;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BIA理念：</a:t>
            </a:r>
            <a:endParaRPr/>
          </a:p>
        </p:txBody>
      </p:sp>
      <p:sp>
        <p:nvSpPr>
          <p:cNvPr id="166" name="Google Shape;16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800">
                <a:solidFill>
                  <a:schemeClr val="dk1"/>
                </a:solidFill>
              </a:rPr>
              <a:t>100%免费为学生提供活动</a:t>
            </a:r>
            <a:endParaRPr b="1" sz="4800">
              <a:solidFill>
                <a:schemeClr val="dk1"/>
              </a:solidFill>
            </a:endParaRPr>
          </a:p>
          <a:p>
            <a:pPr indent="0" lvl="0" marL="0" rtl="0" algn="l">
              <a:spcBef>
                <a:spcPts val="1200"/>
              </a:spcBef>
              <a:spcAft>
                <a:spcPts val="0"/>
              </a:spcAft>
              <a:buNone/>
            </a:pPr>
            <a:r>
              <a:rPr lang="en" sz="4800"/>
              <a:t>与USC周边商家进行商业洽谈，为USC学生提供便利折扣</a:t>
            </a:r>
            <a:endParaRPr sz="4800"/>
          </a:p>
          <a:p>
            <a:pPr indent="0" lvl="0" marL="0" rtl="0" algn="l">
              <a:spcBef>
                <a:spcPts val="1200"/>
              </a:spcBef>
              <a:spcAft>
                <a:spcPts val="0"/>
              </a:spcAft>
              <a:buNone/>
            </a:pPr>
            <a:r>
              <a:rPr lang="en" sz="4800"/>
              <a:t>发起全校范围的活动，并尽经济范围可行的能力去实现在校同学的梦想</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rPr b="1" lang="en" sz="4800">
                <a:solidFill>
                  <a:schemeClr val="dk1"/>
                </a:solidFill>
              </a:rPr>
              <a:t>解决新生的疑问</a:t>
            </a:r>
            <a:endParaRPr b="1" sz="4800"/>
          </a:p>
          <a:p>
            <a:pPr indent="0" lvl="0" marL="0" rtl="0" algn="l">
              <a:spcBef>
                <a:spcPts val="1200"/>
              </a:spcBef>
              <a:spcAft>
                <a:spcPts val="0"/>
              </a:spcAft>
              <a:buClr>
                <a:schemeClr val="dk1"/>
              </a:buClr>
              <a:buSzPts val="275"/>
              <a:buFont typeface="Arial"/>
              <a:buNone/>
            </a:pPr>
            <a:r>
              <a:rPr lang="en" sz="4800"/>
              <a:t>创立新生群为所有新生提供及时，准确的的帮助</a:t>
            </a:r>
            <a:endParaRPr sz="4800"/>
          </a:p>
          <a:p>
            <a:pPr indent="0" lvl="0" marL="0" rtl="0" algn="l">
              <a:spcBef>
                <a:spcPts val="1200"/>
              </a:spcBef>
              <a:spcAft>
                <a:spcPts val="0"/>
              </a:spcAft>
              <a:buNone/>
            </a:pPr>
            <a:r>
              <a:rPr lang="en" sz="4800"/>
              <a:t>撰写科普文章并在微信公众号上发表，帮助新生们快速的掌握学校核心信息</a:t>
            </a:r>
            <a:endParaRPr sz="4800"/>
          </a:p>
          <a:p>
            <a:pPr indent="0" lvl="0" marL="0" rtl="0" algn="l">
              <a:spcBef>
                <a:spcPts val="1200"/>
              </a:spcBef>
              <a:spcAft>
                <a:spcPts val="0"/>
              </a:spcAft>
              <a:buClr>
                <a:schemeClr val="dk1"/>
              </a:buClr>
              <a:buSzPts val="275"/>
              <a:buFont typeface="Arial"/>
              <a:buNone/>
            </a:pPr>
            <a:r>
              <a:t/>
            </a:r>
            <a:endParaRPr sz="4800"/>
          </a:p>
          <a:p>
            <a:pPr indent="0" lvl="0" marL="0" rtl="0" algn="l">
              <a:spcBef>
                <a:spcPts val="1200"/>
              </a:spcBef>
              <a:spcAft>
                <a:spcPts val="0"/>
              </a:spcAft>
              <a:buNone/>
            </a:pPr>
            <a:r>
              <a:rPr b="1" lang="en" sz="4800">
                <a:solidFill>
                  <a:schemeClr val="dk1"/>
                </a:solidFill>
              </a:rPr>
              <a:t>提供社交机会</a:t>
            </a:r>
            <a:endParaRPr b="1" sz="4800"/>
          </a:p>
          <a:p>
            <a:pPr indent="0" lvl="0" marL="0" rtl="0" algn="l">
              <a:spcBef>
                <a:spcPts val="1200"/>
              </a:spcBef>
              <a:spcAft>
                <a:spcPts val="0"/>
              </a:spcAft>
              <a:buClr>
                <a:schemeClr val="dk1"/>
              </a:buClr>
              <a:buSzPts val="275"/>
              <a:buFont typeface="Arial"/>
              <a:buNone/>
            </a:pPr>
            <a:r>
              <a:rPr lang="en" sz="4800"/>
              <a:t>拥有专属于学校的IP创造，打通学联与学生之间的隔阂并产生一定的文化上的共鸣，并增强学生之间的归属感</a:t>
            </a:r>
            <a:r>
              <a:rPr lang="en" sz="4857"/>
              <a:t>		</a:t>
            </a:r>
            <a:endParaRPr sz="4857"/>
          </a:p>
          <a:p>
            <a:pPr indent="0" lvl="0" marL="0" rtl="0" algn="l">
              <a:spcBef>
                <a:spcPts val="1200"/>
              </a:spcBef>
              <a:spcAft>
                <a:spcPts val="0"/>
              </a:spcAft>
              <a:buClr>
                <a:schemeClr val="dk1"/>
              </a:buClr>
              <a:buSzPts val="275"/>
              <a:buFont typeface="Arial"/>
              <a:buNone/>
            </a:pPr>
            <a:r>
              <a:rPr lang="en" sz="4857"/>
              <a:t>				</a:t>
            </a:r>
            <a:endParaRPr sz="4857"/>
          </a:p>
          <a:p>
            <a:pPr indent="0" lvl="0" marL="0" rtl="0" algn="l">
              <a:spcBef>
                <a:spcPts val="1200"/>
              </a:spcBef>
              <a:spcAft>
                <a:spcPts val="0"/>
              </a:spcAft>
              <a:buClr>
                <a:schemeClr val="dk1"/>
              </a:buClr>
              <a:buSzPts val="275"/>
              <a:buFont typeface="Arial"/>
              <a:buNone/>
            </a:pPr>
            <a:r>
              <a:t/>
            </a:r>
            <a:endParaRPr sz="4857"/>
          </a:p>
          <a:p>
            <a:pPr indent="0" lvl="0" marL="0" rtl="0" algn="l">
              <a:spcBef>
                <a:spcPts val="1200"/>
              </a:spcBef>
              <a:spcAft>
                <a:spcPts val="1200"/>
              </a:spcAft>
              <a:buClr>
                <a:schemeClr val="dk1"/>
              </a:buClr>
              <a:buSzPct val="100000"/>
              <a:buFont typeface="Arial"/>
              <a:buNone/>
            </a:pPr>
            <a:r>
              <a:t/>
            </a:r>
            <a:endParaRPr sz="1100"/>
          </a:p>
        </p:txBody>
      </p:sp>
      <p:pic>
        <p:nvPicPr>
          <p:cNvPr id="167" name="Google Shape;167;p25"/>
          <p:cNvPicPr preferRelativeResize="0"/>
          <p:nvPr/>
        </p:nvPicPr>
        <p:blipFill>
          <a:blip r:embed="rId3">
            <a:alphaModFix/>
          </a:blip>
          <a:stretch>
            <a:fillRect/>
          </a:stretch>
        </p:blipFill>
        <p:spPr>
          <a:xfrm>
            <a:off x="5640550" y="1456463"/>
            <a:ext cx="3072900" cy="223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BIA现有社媒平台介绍：</a:t>
            </a:r>
            <a:endParaRPr/>
          </a:p>
        </p:txBody>
      </p:sp>
      <p:sp>
        <p:nvSpPr>
          <p:cNvPr id="173" name="Google Shape;17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公众号</a:t>
            </a:r>
            <a:endParaRPr/>
          </a:p>
          <a:p>
            <a:pPr indent="-342900" lvl="0" marL="457200" rtl="0" algn="l">
              <a:spcBef>
                <a:spcPts val="0"/>
              </a:spcBef>
              <a:spcAft>
                <a:spcPts val="0"/>
              </a:spcAft>
              <a:buSzPts val="1800"/>
              <a:buAutoNum type="arabicPeriod"/>
            </a:pPr>
            <a:r>
              <a:rPr lang="en"/>
              <a:t>学生群</a:t>
            </a:r>
            <a:endParaRPr/>
          </a:p>
          <a:p>
            <a:pPr indent="-342900" lvl="0" marL="457200" rtl="0" algn="l">
              <a:spcBef>
                <a:spcPts val="0"/>
              </a:spcBef>
              <a:spcAft>
                <a:spcPts val="0"/>
              </a:spcAft>
              <a:buSzPts val="1800"/>
              <a:buAutoNum type="arabicPeriod"/>
            </a:pPr>
            <a:r>
              <a:rPr lang="en"/>
              <a:t>小红书</a:t>
            </a:r>
            <a:endParaRPr/>
          </a:p>
        </p:txBody>
      </p:sp>
      <p:pic>
        <p:nvPicPr>
          <p:cNvPr id="174" name="Google Shape;174;p26"/>
          <p:cNvPicPr preferRelativeResize="0"/>
          <p:nvPr/>
        </p:nvPicPr>
        <p:blipFill rotWithShape="1">
          <a:blip r:embed="rId3">
            <a:alphaModFix/>
          </a:blip>
          <a:srcRect b="0" l="0" r="0" t="5060"/>
          <a:stretch/>
        </p:blipFill>
        <p:spPr>
          <a:xfrm>
            <a:off x="2163050" y="1066025"/>
            <a:ext cx="1662174" cy="3416402"/>
          </a:xfrm>
          <a:prstGeom prst="rect">
            <a:avLst/>
          </a:prstGeom>
          <a:noFill/>
          <a:ln>
            <a:noFill/>
          </a:ln>
        </p:spPr>
      </p:pic>
      <p:pic>
        <p:nvPicPr>
          <p:cNvPr id="175" name="Google Shape;175;p26"/>
          <p:cNvPicPr preferRelativeResize="0"/>
          <p:nvPr/>
        </p:nvPicPr>
        <p:blipFill rotWithShape="1">
          <a:blip r:embed="rId4">
            <a:alphaModFix/>
          </a:blip>
          <a:srcRect b="0" l="0" r="0" t="5060"/>
          <a:stretch/>
        </p:blipFill>
        <p:spPr>
          <a:xfrm>
            <a:off x="4000500" y="1066025"/>
            <a:ext cx="1662174" cy="3416402"/>
          </a:xfrm>
          <a:prstGeom prst="rect">
            <a:avLst/>
          </a:prstGeom>
          <a:noFill/>
          <a:ln>
            <a:noFill/>
          </a:ln>
        </p:spPr>
      </p:pic>
      <p:pic>
        <p:nvPicPr>
          <p:cNvPr id="176" name="Google Shape;176;p26"/>
          <p:cNvPicPr preferRelativeResize="0"/>
          <p:nvPr/>
        </p:nvPicPr>
        <p:blipFill>
          <a:blip r:embed="rId5">
            <a:alphaModFix/>
          </a:blip>
          <a:stretch>
            <a:fillRect/>
          </a:stretch>
        </p:blipFill>
        <p:spPr>
          <a:xfrm>
            <a:off x="5900550" y="1431549"/>
            <a:ext cx="1914503" cy="305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BIA现有业务介绍：</a:t>
            </a:r>
            <a:endParaRPr/>
          </a:p>
        </p:txBody>
      </p:sp>
      <p:sp>
        <p:nvSpPr>
          <p:cNvPr id="182" name="Google Shape;18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1200"/>
              </a:spcBef>
              <a:spcAft>
                <a:spcPts val="0"/>
              </a:spcAft>
              <a:buNone/>
            </a:pPr>
            <a:r>
              <a:rPr lang="en" sz="1700"/>
              <a:t>现有活动：</a:t>
            </a:r>
            <a:endParaRPr sz="1700"/>
          </a:p>
          <a:p>
            <a:pPr indent="0" lvl="0" marL="0" rtl="0" algn="l">
              <a:spcBef>
                <a:spcPts val="1200"/>
              </a:spcBef>
              <a:spcAft>
                <a:spcPts val="0"/>
              </a:spcAft>
              <a:buNone/>
            </a:pPr>
            <a:r>
              <a:rPr lang="en" sz="1700"/>
              <a:t>社团成员周边美食打折活动</a:t>
            </a:r>
            <a:endParaRPr sz="1700"/>
          </a:p>
          <a:p>
            <a:pPr indent="0" lvl="0" marL="0" rtl="0" algn="l">
              <a:spcBef>
                <a:spcPts val="1200"/>
              </a:spcBef>
              <a:spcAft>
                <a:spcPts val="0"/>
              </a:spcAft>
              <a:buNone/>
            </a:pPr>
            <a:r>
              <a:rPr lang="en" sz="1700"/>
              <a:t>开学季迎新会</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rPr lang="en" sz="1700"/>
              <a:t>即将开展：</a:t>
            </a:r>
            <a:endParaRPr sz="1700"/>
          </a:p>
          <a:p>
            <a:pPr indent="0" lvl="0" marL="0" rtl="0" algn="l">
              <a:spcBef>
                <a:spcPts val="1200"/>
              </a:spcBef>
              <a:spcAft>
                <a:spcPts val="0"/>
              </a:spcAft>
              <a:buNone/>
            </a:pPr>
            <a:r>
              <a:rPr lang="en" sz="1700"/>
              <a:t>万圣节派对</a:t>
            </a:r>
            <a:endParaRPr sz="1700"/>
          </a:p>
          <a:p>
            <a:pPr indent="0" lvl="0" marL="0" rtl="0" algn="l">
              <a:spcBef>
                <a:spcPts val="1200"/>
              </a:spcBef>
              <a:spcAft>
                <a:spcPts val="0"/>
              </a:spcAft>
              <a:buNone/>
            </a:pPr>
            <a:r>
              <a:rPr lang="en" sz="1700"/>
              <a:t>s</a:t>
            </a:r>
            <a:r>
              <a:rPr lang="en" sz="1700"/>
              <a:t>pring /Fall Formal invites </a:t>
            </a:r>
            <a:endParaRPr sz="1700"/>
          </a:p>
          <a:p>
            <a:pPr indent="0" lvl="0" marL="0" rtl="0" algn="l">
              <a:spcBef>
                <a:spcPts val="1200"/>
              </a:spcBef>
              <a:spcAft>
                <a:spcPts val="0"/>
              </a:spcAft>
              <a:buNone/>
            </a:pPr>
            <a:r>
              <a:rPr lang="en" sz="1700"/>
              <a:t>社交小程序</a:t>
            </a:r>
            <a:endParaRPr sz="1700"/>
          </a:p>
          <a:p>
            <a:pPr indent="0" lvl="0" marL="0" rtl="0" algn="l">
              <a:spcBef>
                <a:spcPts val="1200"/>
              </a:spcBef>
              <a:spcAft>
                <a:spcPts val="0"/>
              </a:spcAft>
              <a:buNone/>
            </a:pPr>
            <a:r>
              <a:rPr lang="en" sz="1700"/>
              <a:t>春晚</a:t>
            </a:r>
            <a:endParaRPr sz="1700"/>
          </a:p>
          <a:p>
            <a:pPr indent="0" lvl="0" marL="0" rtl="0" algn="l">
              <a:spcBef>
                <a:spcPts val="1200"/>
              </a:spcBef>
              <a:spcAft>
                <a:spcPts val="1200"/>
              </a:spcAft>
              <a:buClr>
                <a:schemeClr val="dk1"/>
              </a:buClr>
              <a:buSzPct val="64705"/>
              <a:buFont typeface="Arial"/>
              <a:buNone/>
            </a:pPr>
            <a:r>
              <a:rPr lang="en" sz="1700"/>
              <a:t>（每次major event都将办活动）</a:t>
            </a:r>
            <a:endParaRPr sz="2400"/>
          </a:p>
        </p:txBody>
      </p:sp>
      <p:pic>
        <p:nvPicPr>
          <p:cNvPr id="183" name="Google Shape;183;p27"/>
          <p:cNvPicPr preferRelativeResize="0"/>
          <p:nvPr/>
        </p:nvPicPr>
        <p:blipFill>
          <a:blip r:embed="rId3">
            <a:alphaModFix/>
          </a:blip>
          <a:stretch>
            <a:fillRect/>
          </a:stretch>
        </p:blipFill>
        <p:spPr>
          <a:xfrm>
            <a:off x="4191575" y="1124825"/>
            <a:ext cx="3264348" cy="1696451"/>
          </a:xfrm>
          <a:prstGeom prst="rect">
            <a:avLst/>
          </a:prstGeom>
          <a:noFill/>
          <a:ln>
            <a:noFill/>
          </a:ln>
        </p:spPr>
      </p:pic>
      <p:pic>
        <p:nvPicPr>
          <p:cNvPr id="184" name="Google Shape;184;p27"/>
          <p:cNvPicPr preferRelativeResize="0"/>
          <p:nvPr/>
        </p:nvPicPr>
        <p:blipFill>
          <a:blip r:embed="rId4">
            <a:alphaModFix/>
          </a:blip>
          <a:stretch>
            <a:fillRect/>
          </a:stretch>
        </p:blipFill>
        <p:spPr>
          <a:xfrm>
            <a:off x="4191575" y="2928375"/>
            <a:ext cx="3264348" cy="1696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我们的优势 — 巨大潜力</a:t>
            </a:r>
            <a:endParaRPr/>
          </a:p>
          <a:p>
            <a:pPr indent="0" lvl="0" marL="0" rtl="0" algn="l">
              <a:spcBef>
                <a:spcPts val="0"/>
              </a:spcBef>
              <a:spcAft>
                <a:spcPts val="0"/>
              </a:spcAft>
              <a:buNone/>
            </a:pPr>
            <a:r>
              <a:t/>
            </a:r>
            <a:endParaRPr/>
          </a:p>
        </p:txBody>
      </p:sp>
      <p:sp>
        <p:nvSpPr>
          <p:cNvPr id="190" name="Google Shape;19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a:t>	</a:t>
            </a:r>
            <a:r>
              <a:rPr lang="en" sz="1909"/>
              <a:t>我们目前有合作的赞助商：</a:t>
            </a:r>
            <a:endParaRPr sz="1909"/>
          </a:p>
        </p:txBody>
      </p:sp>
      <p:pic>
        <p:nvPicPr>
          <p:cNvPr id="191" name="Google Shape;191;p28"/>
          <p:cNvPicPr preferRelativeResize="0"/>
          <p:nvPr/>
        </p:nvPicPr>
        <p:blipFill>
          <a:blip r:embed="rId3">
            <a:alphaModFix/>
          </a:blip>
          <a:stretch>
            <a:fillRect/>
          </a:stretch>
        </p:blipFill>
        <p:spPr>
          <a:xfrm>
            <a:off x="311700" y="1748675"/>
            <a:ext cx="2750475" cy="1263050"/>
          </a:xfrm>
          <a:prstGeom prst="rect">
            <a:avLst/>
          </a:prstGeom>
          <a:noFill/>
          <a:ln>
            <a:noFill/>
          </a:ln>
        </p:spPr>
      </p:pic>
      <p:pic>
        <p:nvPicPr>
          <p:cNvPr id="192" name="Google Shape;192;p28"/>
          <p:cNvPicPr preferRelativeResize="0"/>
          <p:nvPr/>
        </p:nvPicPr>
        <p:blipFill>
          <a:blip r:embed="rId4">
            <a:alphaModFix/>
          </a:blip>
          <a:stretch>
            <a:fillRect/>
          </a:stretch>
        </p:blipFill>
        <p:spPr>
          <a:xfrm>
            <a:off x="3690336" y="1625487"/>
            <a:ext cx="1785577" cy="1785600"/>
          </a:xfrm>
          <a:prstGeom prst="rect">
            <a:avLst/>
          </a:prstGeom>
          <a:noFill/>
          <a:ln>
            <a:noFill/>
          </a:ln>
        </p:spPr>
      </p:pic>
      <p:pic>
        <p:nvPicPr>
          <p:cNvPr id="193" name="Google Shape;193;p28"/>
          <p:cNvPicPr preferRelativeResize="0"/>
          <p:nvPr/>
        </p:nvPicPr>
        <p:blipFill>
          <a:blip r:embed="rId5">
            <a:alphaModFix/>
          </a:blip>
          <a:stretch>
            <a:fillRect/>
          </a:stretch>
        </p:blipFill>
        <p:spPr>
          <a:xfrm>
            <a:off x="6104075" y="1609613"/>
            <a:ext cx="1817326" cy="1817326"/>
          </a:xfrm>
          <a:prstGeom prst="rect">
            <a:avLst/>
          </a:prstGeom>
          <a:noFill/>
          <a:ln>
            <a:noFill/>
          </a:ln>
        </p:spPr>
      </p:pic>
      <p:pic>
        <p:nvPicPr>
          <p:cNvPr id="194" name="Google Shape;194;p28"/>
          <p:cNvPicPr preferRelativeResize="0"/>
          <p:nvPr/>
        </p:nvPicPr>
        <p:blipFill>
          <a:blip r:embed="rId6">
            <a:alphaModFix/>
          </a:blip>
          <a:stretch>
            <a:fillRect/>
          </a:stretch>
        </p:blipFill>
        <p:spPr>
          <a:xfrm>
            <a:off x="311700" y="3184926"/>
            <a:ext cx="2814525" cy="1125800"/>
          </a:xfrm>
          <a:prstGeom prst="rect">
            <a:avLst/>
          </a:prstGeom>
          <a:noFill/>
          <a:ln>
            <a:noFill/>
          </a:ln>
        </p:spPr>
      </p:pic>
      <p:sp>
        <p:nvSpPr>
          <p:cNvPr id="195" name="Google Shape;195;p28"/>
          <p:cNvSpPr txBox="1"/>
          <p:nvPr/>
        </p:nvSpPr>
        <p:spPr>
          <a:xfrm>
            <a:off x="6755350" y="4310725"/>
            <a:ext cx="29598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ora"/>
                <a:ea typeface="Lora"/>
                <a:cs typeface="Lora"/>
                <a:sym typeface="Lora"/>
              </a:rPr>
              <a:t>(More to come…)</a:t>
            </a:r>
            <a:endParaRPr>
              <a:solidFill>
                <a:schemeClr val="dk1"/>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赞助package介绍：</a:t>
            </a:r>
            <a:endParaRPr/>
          </a:p>
        </p:txBody>
      </p:sp>
      <p:graphicFrame>
        <p:nvGraphicFramePr>
          <p:cNvPr id="201" name="Google Shape;201;p29"/>
          <p:cNvGraphicFramePr/>
          <p:nvPr/>
        </p:nvGraphicFramePr>
        <p:xfrm>
          <a:off x="676875" y="1179800"/>
          <a:ext cx="3000000" cy="3000000"/>
        </p:xfrm>
        <a:graphic>
          <a:graphicData uri="http://schemas.openxmlformats.org/drawingml/2006/table">
            <a:tbl>
              <a:tblPr>
                <a:noFill/>
                <a:tableStyleId>{7D2C3ED2-66A2-4FFA-A3B9-DD005EAA4121}</a:tableStyleId>
              </a:tblPr>
              <a:tblGrid>
                <a:gridCol w="2387850"/>
                <a:gridCol w="2387850"/>
                <a:gridCol w="2387850"/>
              </a:tblGrid>
              <a:tr h="510125">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等级</a:t>
                      </a:r>
                      <a:endParaRPr b="1" sz="1200"/>
                    </a:p>
                  </a:txBody>
                  <a:tcPr marT="91425" marB="91425" marR="91425" marL="91425"/>
                </a:tc>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价格</a:t>
                      </a:r>
                      <a:endParaRPr b="1" sz="1200"/>
                    </a:p>
                  </a:txBody>
                  <a:tcPr marT="91425" marB="91425" marR="91425" marL="91425"/>
                </a:tc>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包含服务(皆包含优先活动赞助权及赞助优惠)</a:t>
                      </a:r>
                      <a:endParaRPr b="1" sz="1200"/>
                    </a:p>
                  </a:txBody>
                  <a:tcPr marT="91425" marB="91425" marR="91425" marL="91425"/>
                </a:tc>
              </a:tr>
              <a:tr h="649575">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单独品类独家赞助</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$7,000</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免费参与一切BIA主办活动</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3篇头条（次条可谈）/小红书</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学生群推广</a:t>
                      </a:r>
                      <a:endParaRPr b="1" sz="1200"/>
                    </a:p>
                  </a:txBody>
                  <a:tcPr marT="91425" marB="91425" marR="91425" marL="91425"/>
                </a:tc>
              </a:tr>
              <a:tr h="649575">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金赞助</a:t>
                      </a:r>
                      <a:endParaRPr b="1" sz="1200"/>
                    </a:p>
                  </a:txBody>
                  <a:tcPr marT="91425" marB="91425" marR="91425" marL="91425"/>
                </a:tc>
                <a:tc>
                  <a:txBody>
                    <a:bodyPr/>
                    <a:lstStyle/>
                    <a:p>
                      <a:pPr indent="0" lvl="0" marL="0" rtl="0" algn="l">
                        <a:spcBef>
                          <a:spcPts val="0"/>
                        </a:spcBef>
                        <a:spcAft>
                          <a:spcPts val="0"/>
                        </a:spcAft>
                        <a:buNone/>
                      </a:pPr>
                      <a:r>
                        <a:rPr b="1" lang="en" sz="1200"/>
                        <a:t> </a:t>
                      </a:r>
                      <a:r>
                        <a:rPr b="1" lang="en" sz="900">
                          <a:solidFill>
                            <a:schemeClr val="dk1"/>
                          </a:solidFill>
                        </a:rPr>
                        <a:t>$4,000</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50% discount</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2篇头条(次条可谈)(小红书可谈)</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学生群推广</a:t>
                      </a:r>
                      <a:endParaRPr b="1" sz="1200"/>
                    </a:p>
                  </a:txBody>
                  <a:tcPr marT="91425" marB="91425" marR="91425" marL="91425"/>
                </a:tc>
              </a:tr>
              <a:tr h="649575">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银赞助</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$3,000</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25% discount</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1篇头条(次条可谈)(小红书可谈）</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学生群推广</a:t>
                      </a:r>
                      <a:endParaRPr b="1" sz="1200"/>
                    </a:p>
                  </a:txBody>
                  <a:tcPr marT="91425" marB="91425" marR="91425" marL="91425"/>
                </a:tc>
              </a:tr>
              <a:tr h="649575">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铜赞助</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$2,000</a:t>
                      </a:r>
                      <a:endParaRPr b="1"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10% discount</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1篇次条(头条discount) (小红书可谈）</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学生群推广</a:t>
                      </a:r>
                      <a:endParaRPr b="1" sz="1200"/>
                    </a:p>
                  </a:txBody>
                  <a:tcPr marT="91425" marB="91425" marR="91425" marL="91425"/>
                </a:tc>
              </a:tr>
              <a:tr h="373825">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专属活动</a:t>
                      </a:r>
                      <a:endParaRPr b="1" sz="1200"/>
                    </a:p>
                  </a:txBody>
                  <a:tcPr marT="91425" marB="91425" marR="91425" marL="91425"/>
                </a:tc>
                <a:tc>
                  <a:txBody>
                    <a:bodyPr/>
                    <a:lstStyle/>
                    <a:p>
                      <a:pPr indent="0" lvl="0" marL="0" rtl="0" algn="l">
                        <a:spcBef>
                          <a:spcPts val="0"/>
                        </a:spcBef>
                        <a:spcAft>
                          <a:spcPts val="0"/>
                        </a:spcAft>
                        <a:buNone/>
                      </a:pPr>
                      <a:r>
                        <a:t/>
                      </a:r>
                      <a:endParaRPr b="1" sz="1200"/>
                    </a:p>
                  </a:txBody>
                  <a:tcPr marT="91425" marB="91425" marR="91425" marL="91425"/>
                </a:tc>
                <a:tc>
                  <a:txBody>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dk1"/>
                          </a:solidFill>
                        </a:rPr>
                        <a:t>可自行寻找合作商家共同承担开销</a:t>
                      </a:r>
                      <a:endParaRPr b="1" sz="12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关于优先活动赞助权及赞助优惠的解释：</a:t>
            </a:r>
            <a:endParaRPr/>
          </a:p>
        </p:txBody>
      </p:sp>
      <p:sp>
        <p:nvSpPr>
          <p:cNvPr id="207" name="Google Shape;20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900">
              <a:solidFill>
                <a:schemeClr val="dk1"/>
              </a:solidFill>
            </a:endParaRPr>
          </a:p>
          <a:p>
            <a:pPr indent="0" lvl="0" marL="0" rtl="0" algn="l">
              <a:spcBef>
                <a:spcPts val="1200"/>
              </a:spcBef>
              <a:spcAft>
                <a:spcPts val="0"/>
              </a:spcAft>
              <a:buNone/>
            </a:pPr>
            <a:r>
              <a:t/>
            </a:r>
            <a:endParaRPr sz="900">
              <a:solidFill>
                <a:schemeClr val="dk1"/>
              </a:solidFill>
            </a:endParaRPr>
          </a:p>
          <a:p>
            <a:pPr indent="0" lvl="0" marL="0" rtl="0" algn="l">
              <a:spcBef>
                <a:spcPts val="1200"/>
              </a:spcBef>
              <a:spcAft>
                <a:spcPts val="0"/>
              </a:spcAft>
              <a:buNone/>
            </a:pPr>
            <a:r>
              <a:rPr lang="en" sz="1400">
                <a:solidFill>
                  <a:schemeClr val="dk1"/>
                </a:solidFill>
              </a:rPr>
              <a:t>凡与BIA签订一年份赞助合同的商家都可以根据自己的等级获得对应的优先活动赞助权及赞助优惠，适用于BIA主办的所有活动。</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Clr>
                <a:schemeClr val="dk1"/>
              </a:buClr>
              <a:buSzPts val="1100"/>
              <a:buFont typeface="Arial"/>
              <a:buNone/>
            </a:pPr>
            <a:r>
              <a:rPr lang="en" sz="1400">
                <a:solidFill>
                  <a:schemeClr val="dk1"/>
                </a:solidFill>
              </a:rPr>
              <a:t>注*：同类型商家不可存在同一赞助等级，赞助等级基于先来先选，等级更高的商家在BIA活动举办时有优先赞助权，且同类型商家一场活动仅限一家。BIA拥有最终解释权！</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联系方式及汇款方式：</a:t>
            </a:r>
            <a:endParaRPr/>
          </a:p>
        </p:txBody>
      </p:sp>
      <p:sp>
        <p:nvSpPr>
          <p:cNvPr id="213" name="Google Shape;21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600">
                <a:solidFill>
                  <a:schemeClr val="dk1"/>
                </a:solidFill>
              </a:rPr>
              <a:t>BIA President：yby040202</a:t>
            </a:r>
            <a:endParaRPr sz="1600"/>
          </a:p>
          <a:p>
            <a:pPr indent="0" lvl="0" marL="0" rtl="0" algn="l">
              <a:spcBef>
                <a:spcPts val="1200"/>
              </a:spcBef>
              <a:spcAft>
                <a:spcPts val="0"/>
              </a:spcAft>
              <a:buClr>
                <a:schemeClr val="dk1"/>
              </a:buClr>
              <a:buSzPts val="1100"/>
              <a:buFont typeface="Arial"/>
              <a:buNone/>
            </a:pPr>
            <a:r>
              <a:rPr lang="en" sz="1600">
                <a:solidFill>
                  <a:schemeClr val="dk1"/>
                </a:solidFill>
              </a:rPr>
              <a:t>VP of BD：</a:t>
            </a:r>
            <a:r>
              <a:rPr lang="en" sz="1600"/>
              <a:t>FZZ_mi</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rPr lang="en" sz="1600">
                <a:solidFill>
                  <a:schemeClr val="dk1"/>
                </a:solidFill>
              </a:rPr>
              <a:t>汇款方式：zelle/paypal/venmo/Bank wire Transfer</a:t>
            </a:r>
            <a:endParaRPr sz="1600">
              <a:solidFill>
                <a:schemeClr val="dk1"/>
              </a:solidFill>
            </a:endParaRPr>
          </a:p>
          <a:p>
            <a:pPr indent="0" lvl="0" marL="0" rtl="0" algn="l">
              <a:spcBef>
                <a:spcPts val="1200"/>
              </a:spcBef>
              <a:spcAft>
                <a:spcPts val="1200"/>
              </a:spcAft>
              <a:buClr>
                <a:schemeClr val="dk1"/>
              </a:buClr>
              <a:buSzPts val="1100"/>
              <a:buFont typeface="Arial"/>
              <a:buNone/>
            </a:pPr>
            <a:r>
              <a:rPr lang="en" sz="1600">
                <a:solidFill>
                  <a:srgbClr val="1155CC"/>
                </a:solidFill>
              </a:rPr>
              <a:t>注：所有账目公正公开</a:t>
            </a:r>
            <a:endParaRPr sz="2300">
              <a:solidFill>
                <a:srgbClr val="1155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Mission Statements</a:t>
            </a:r>
            <a:endParaRPr b="1"/>
          </a:p>
        </p:txBody>
      </p:sp>
      <p:sp>
        <p:nvSpPr>
          <p:cNvPr id="85" name="Google Shape;85;p15"/>
          <p:cNvSpPr txBox="1"/>
          <p:nvPr>
            <p:ph idx="1" type="body"/>
          </p:nvPr>
        </p:nvSpPr>
        <p:spPr>
          <a:xfrm>
            <a:off x="311700" y="1792200"/>
            <a:ext cx="8520600" cy="1559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BIA at USC</a:t>
            </a:r>
            <a:r>
              <a:rPr lang="en"/>
              <a:t> is a student organization that founded with a goal to create a vibrants </a:t>
            </a:r>
            <a:r>
              <a:rPr b="1" lang="en"/>
              <a:t>international students community</a:t>
            </a:r>
            <a:r>
              <a:rPr lang="en"/>
              <a:t> and serve as a bridge </a:t>
            </a:r>
            <a:r>
              <a:rPr lang="en"/>
              <a:t>between International students and American Cultures.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Meet the Team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Team Structures</a:t>
            </a:r>
            <a:r>
              <a:rPr lang="en"/>
              <a:t>：</a:t>
            </a:r>
            <a:endParaRPr/>
          </a:p>
          <a:p>
            <a:pPr indent="0" lvl="0" marL="0" rtl="0" algn="l">
              <a:spcBef>
                <a:spcPts val="0"/>
              </a:spcBef>
              <a:spcAft>
                <a:spcPts val="0"/>
              </a:spcAft>
              <a:buNone/>
            </a:pPr>
            <a:r>
              <a:t/>
            </a:r>
            <a:endParaRPr/>
          </a:p>
        </p:txBody>
      </p:sp>
      <p:sp>
        <p:nvSpPr>
          <p:cNvPr id="96" name="Google Shape;96;p17"/>
          <p:cNvSpPr/>
          <p:nvPr/>
        </p:nvSpPr>
        <p:spPr>
          <a:xfrm>
            <a:off x="3283500" y="1129788"/>
            <a:ext cx="2577000" cy="54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President </a:t>
            </a:r>
            <a:endParaRPr b="1">
              <a:latin typeface="Lora"/>
              <a:ea typeface="Lora"/>
              <a:cs typeface="Lora"/>
              <a:sym typeface="Lora"/>
            </a:endParaRPr>
          </a:p>
        </p:txBody>
      </p:sp>
      <p:sp>
        <p:nvSpPr>
          <p:cNvPr id="97" name="Google Shape;97;p17"/>
          <p:cNvSpPr/>
          <p:nvPr/>
        </p:nvSpPr>
        <p:spPr>
          <a:xfrm>
            <a:off x="595675" y="2206650"/>
            <a:ext cx="17724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VP of Operation </a:t>
            </a:r>
            <a:endParaRPr b="1">
              <a:latin typeface="Lora"/>
              <a:ea typeface="Lora"/>
              <a:cs typeface="Lora"/>
              <a:sym typeface="Lora"/>
            </a:endParaRPr>
          </a:p>
        </p:txBody>
      </p:sp>
      <p:sp>
        <p:nvSpPr>
          <p:cNvPr id="98" name="Google Shape;98;p17"/>
          <p:cNvSpPr/>
          <p:nvPr/>
        </p:nvSpPr>
        <p:spPr>
          <a:xfrm>
            <a:off x="2600550" y="2206650"/>
            <a:ext cx="17724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Lora"/>
                <a:ea typeface="Lora"/>
                <a:cs typeface="Lora"/>
                <a:sym typeface="Lora"/>
              </a:rPr>
              <a:t>VP of Business Development</a:t>
            </a:r>
            <a:endParaRPr b="1" sz="1200">
              <a:latin typeface="Lora"/>
              <a:ea typeface="Lora"/>
              <a:cs typeface="Lora"/>
              <a:sym typeface="Lora"/>
            </a:endParaRPr>
          </a:p>
        </p:txBody>
      </p:sp>
      <p:sp>
        <p:nvSpPr>
          <p:cNvPr id="99" name="Google Shape;99;p17"/>
          <p:cNvSpPr/>
          <p:nvPr/>
        </p:nvSpPr>
        <p:spPr>
          <a:xfrm>
            <a:off x="4688225" y="2206650"/>
            <a:ext cx="17724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VP of Marketing</a:t>
            </a:r>
            <a:endParaRPr b="1">
              <a:latin typeface="Lora"/>
              <a:ea typeface="Lora"/>
              <a:cs typeface="Lora"/>
              <a:sym typeface="Lora"/>
            </a:endParaRPr>
          </a:p>
        </p:txBody>
      </p:sp>
      <p:sp>
        <p:nvSpPr>
          <p:cNvPr id="100" name="Google Shape;100;p17"/>
          <p:cNvSpPr/>
          <p:nvPr/>
        </p:nvSpPr>
        <p:spPr>
          <a:xfrm>
            <a:off x="6775900" y="2206650"/>
            <a:ext cx="17724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Lora"/>
                <a:ea typeface="Lora"/>
                <a:cs typeface="Lora"/>
                <a:sym typeface="Lora"/>
              </a:rPr>
              <a:t>VP of Art &amp; Creativity</a:t>
            </a:r>
            <a:endParaRPr b="1" sz="1200">
              <a:latin typeface="Lora"/>
              <a:ea typeface="Lora"/>
              <a:cs typeface="Lora"/>
              <a:sym typeface="Lora"/>
            </a:endParaRPr>
          </a:p>
        </p:txBody>
      </p:sp>
      <p:sp>
        <p:nvSpPr>
          <p:cNvPr id="101" name="Google Shape;101;p17"/>
          <p:cNvSpPr/>
          <p:nvPr/>
        </p:nvSpPr>
        <p:spPr>
          <a:xfrm>
            <a:off x="2616063" y="2866813"/>
            <a:ext cx="17724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General Secretary</a:t>
            </a:r>
            <a:endParaRPr b="1">
              <a:latin typeface="Lora"/>
              <a:ea typeface="Lora"/>
              <a:cs typeface="Lora"/>
              <a:sym typeface="Lora"/>
            </a:endParaRPr>
          </a:p>
        </p:txBody>
      </p:sp>
      <p:sp>
        <p:nvSpPr>
          <p:cNvPr id="102" name="Google Shape;102;p17"/>
          <p:cNvSpPr/>
          <p:nvPr/>
        </p:nvSpPr>
        <p:spPr>
          <a:xfrm>
            <a:off x="4755488" y="2866813"/>
            <a:ext cx="17724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Treasury </a:t>
            </a:r>
            <a:endParaRPr b="1">
              <a:latin typeface="Lora"/>
              <a:ea typeface="Lora"/>
              <a:cs typeface="Lora"/>
              <a:sym typeface="Lora"/>
            </a:endParaRPr>
          </a:p>
        </p:txBody>
      </p:sp>
      <p:sp>
        <p:nvSpPr>
          <p:cNvPr id="103" name="Google Shape;103;p17"/>
          <p:cNvSpPr/>
          <p:nvPr/>
        </p:nvSpPr>
        <p:spPr>
          <a:xfrm>
            <a:off x="334050" y="3439275"/>
            <a:ext cx="84759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Directors </a:t>
            </a:r>
            <a:endParaRPr b="1">
              <a:latin typeface="Lora"/>
              <a:ea typeface="Lora"/>
              <a:cs typeface="Lora"/>
              <a:sym typeface="Lora"/>
            </a:endParaRPr>
          </a:p>
        </p:txBody>
      </p:sp>
      <p:sp>
        <p:nvSpPr>
          <p:cNvPr id="104" name="Google Shape;104;p17"/>
          <p:cNvSpPr/>
          <p:nvPr/>
        </p:nvSpPr>
        <p:spPr>
          <a:xfrm>
            <a:off x="334050" y="4194150"/>
            <a:ext cx="84759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ora"/>
                <a:ea typeface="Lora"/>
                <a:cs typeface="Lora"/>
                <a:sym typeface="Lora"/>
              </a:rPr>
              <a:t>BIA Community Members</a:t>
            </a:r>
            <a:endParaRPr b="1">
              <a:latin typeface="Lora"/>
              <a:ea typeface="Lora"/>
              <a:cs typeface="Lora"/>
              <a:sym typeface="Lora"/>
            </a:endParaRPr>
          </a:p>
        </p:txBody>
      </p:sp>
      <p:cxnSp>
        <p:nvCxnSpPr>
          <p:cNvPr id="105" name="Google Shape;105;p17"/>
          <p:cNvCxnSpPr>
            <a:stCxn id="96" idx="2"/>
            <a:endCxn id="97" idx="0"/>
          </p:cNvCxnSpPr>
          <p:nvPr/>
        </p:nvCxnSpPr>
        <p:spPr>
          <a:xfrm rot="5400000">
            <a:off x="2762700" y="397488"/>
            <a:ext cx="528600" cy="30900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06" name="Google Shape;106;p17"/>
          <p:cNvCxnSpPr>
            <a:stCxn id="96" idx="2"/>
            <a:endCxn id="98" idx="0"/>
          </p:cNvCxnSpPr>
          <p:nvPr/>
        </p:nvCxnSpPr>
        <p:spPr>
          <a:xfrm rot="5400000">
            <a:off x="3765150" y="1399938"/>
            <a:ext cx="528600" cy="10851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07" name="Google Shape;107;p17"/>
          <p:cNvCxnSpPr>
            <a:stCxn id="96" idx="2"/>
            <a:endCxn id="99" idx="0"/>
          </p:cNvCxnSpPr>
          <p:nvPr/>
        </p:nvCxnSpPr>
        <p:spPr>
          <a:xfrm flipH="1" rot="-5400000">
            <a:off x="4808850" y="1441338"/>
            <a:ext cx="528600" cy="10023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08" name="Google Shape;108;p17"/>
          <p:cNvCxnSpPr>
            <a:stCxn id="96" idx="2"/>
            <a:endCxn id="100" idx="0"/>
          </p:cNvCxnSpPr>
          <p:nvPr/>
        </p:nvCxnSpPr>
        <p:spPr>
          <a:xfrm flipH="1" rot="-5400000">
            <a:off x="5852700" y="397488"/>
            <a:ext cx="528600" cy="30900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09" name="Google Shape;109;p17"/>
          <p:cNvCxnSpPr>
            <a:stCxn id="96" idx="2"/>
            <a:endCxn id="101" idx="3"/>
          </p:cNvCxnSpPr>
          <p:nvPr/>
        </p:nvCxnSpPr>
        <p:spPr>
          <a:xfrm rot="5400000">
            <a:off x="3794550" y="2272038"/>
            <a:ext cx="1371300" cy="183600"/>
          </a:xfrm>
          <a:prstGeom prst="bentConnector2">
            <a:avLst/>
          </a:prstGeom>
          <a:noFill/>
          <a:ln cap="flat" cmpd="sng" w="9525">
            <a:solidFill>
              <a:schemeClr val="dk2"/>
            </a:solidFill>
            <a:prstDash val="solid"/>
            <a:round/>
            <a:headEnd len="med" w="med" type="none"/>
            <a:tailEnd len="med" w="med" type="none"/>
          </a:ln>
        </p:spPr>
      </p:cxnSp>
      <p:cxnSp>
        <p:nvCxnSpPr>
          <p:cNvPr id="110" name="Google Shape;110;p17"/>
          <p:cNvCxnSpPr>
            <a:stCxn id="96" idx="2"/>
            <a:endCxn id="102" idx="1"/>
          </p:cNvCxnSpPr>
          <p:nvPr/>
        </p:nvCxnSpPr>
        <p:spPr>
          <a:xfrm flipH="1" rot="-5400000">
            <a:off x="3978150" y="2272038"/>
            <a:ext cx="1371300" cy="183600"/>
          </a:xfrm>
          <a:prstGeom prst="bentConnector2">
            <a:avLst/>
          </a:prstGeom>
          <a:noFill/>
          <a:ln cap="flat" cmpd="sng" w="9525">
            <a:solidFill>
              <a:schemeClr val="dk2"/>
            </a:solidFill>
            <a:prstDash val="solid"/>
            <a:round/>
            <a:headEnd len="med" w="med" type="none"/>
            <a:tailEnd len="med" w="med" type="none"/>
          </a:ln>
        </p:spPr>
      </p:cxnSp>
      <p:sp>
        <p:nvSpPr>
          <p:cNvPr id="111" name="Google Shape;111;p17"/>
          <p:cNvSpPr/>
          <p:nvPr/>
        </p:nvSpPr>
        <p:spPr>
          <a:xfrm>
            <a:off x="283213" y="3085687"/>
            <a:ext cx="363300" cy="317400"/>
          </a:xfrm>
          <a:prstGeom prst="downArrow">
            <a:avLst>
              <a:gd fmla="val 50000" name="adj1"/>
              <a:gd fmla="val 50000" name="adj2"/>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Lora"/>
              <a:ea typeface="Lora"/>
              <a:cs typeface="Lora"/>
              <a:sym typeface="Lora"/>
            </a:endParaRPr>
          </a:p>
        </p:txBody>
      </p:sp>
      <p:sp>
        <p:nvSpPr>
          <p:cNvPr id="112" name="Google Shape;112;p17"/>
          <p:cNvSpPr/>
          <p:nvPr/>
        </p:nvSpPr>
        <p:spPr>
          <a:xfrm>
            <a:off x="283213" y="3840575"/>
            <a:ext cx="363300" cy="317400"/>
          </a:xfrm>
          <a:prstGeom prst="downArrow">
            <a:avLst>
              <a:gd fmla="val 50000" name="adj1"/>
              <a:gd fmla="val 50000" name="adj2"/>
            </a:avLst>
          </a:prstGeom>
          <a:solidFill>
            <a:srgbClr val="7302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Founding </a:t>
            </a:r>
            <a:r>
              <a:rPr lang="en"/>
              <a:t>Members</a:t>
            </a:r>
            <a:r>
              <a:rPr lang="en"/>
              <a:t> and Eboard</a:t>
            </a:r>
            <a:endParaRPr/>
          </a:p>
        </p:txBody>
      </p:sp>
      <p:sp>
        <p:nvSpPr>
          <p:cNvPr id="118" name="Google Shape;118;p18"/>
          <p:cNvSpPr/>
          <p:nvPr/>
        </p:nvSpPr>
        <p:spPr>
          <a:xfrm>
            <a:off x="712350"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President </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Bob Yang</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27’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B.S. Environmental Studies and </a:t>
            </a:r>
            <a:r>
              <a:rPr lang="en" sz="900">
                <a:latin typeface="Lora"/>
                <a:ea typeface="Lora"/>
                <a:cs typeface="Lora"/>
                <a:sym typeface="Lora"/>
              </a:rPr>
              <a:t>Behavioral Economics </a:t>
            </a:r>
            <a:r>
              <a:rPr lang="en" sz="900">
                <a:latin typeface="Lora"/>
                <a:ea typeface="Lora"/>
                <a:cs typeface="Lora"/>
                <a:sym typeface="Lora"/>
              </a:rPr>
              <a:t> </a:t>
            </a:r>
            <a:endParaRPr sz="900">
              <a:latin typeface="Lora"/>
              <a:ea typeface="Lora"/>
              <a:cs typeface="Lora"/>
              <a:sym typeface="Lora"/>
            </a:endParaRPr>
          </a:p>
        </p:txBody>
      </p:sp>
      <p:sp>
        <p:nvSpPr>
          <p:cNvPr id="119" name="Google Shape;119;p18"/>
          <p:cNvSpPr/>
          <p:nvPr/>
        </p:nvSpPr>
        <p:spPr>
          <a:xfrm>
            <a:off x="2282550"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V</a:t>
            </a:r>
            <a:r>
              <a:rPr b="1" i="1" lang="en">
                <a:solidFill>
                  <a:srgbClr val="730220"/>
                </a:solidFill>
                <a:latin typeface="Lora"/>
                <a:ea typeface="Lora"/>
                <a:cs typeface="Lora"/>
                <a:sym typeface="Lora"/>
              </a:rPr>
              <a:t>P of </a:t>
            </a:r>
            <a:r>
              <a:rPr b="1" i="1" lang="en">
                <a:solidFill>
                  <a:srgbClr val="730220"/>
                </a:solidFill>
                <a:latin typeface="Lora"/>
                <a:ea typeface="Lora"/>
                <a:cs typeface="Lora"/>
                <a:sym typeface="Lora"/>
              </a:rPr>
              <a:t>Operation</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Jerry</a:t>
            </a:r>
            <a:r>
              <a:rPr b="1" lang="en">
                <a:solidFill>
                  <a:srgbClr val="BF9F63"/>
                </a:solidFill>
                <a:latin typeface="Lora"/>
                <a:ea typeface="Lora"/>
                <a:cs typeface="Lora"/>
                <a:sym typeface="Lora"/>
              </a:rPr>
              <a:t> Wang</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27’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B.S. Business </a:t>
            </a:r>
            <a:r>
              <a:rPr lang="en" sz="900">
                <a:latin typeface="Lora"/>
                <a:ea typeface="Lora"/>
                <a:cs typeface="Lora"/>
                <a:sym typeface="Lora"/>
              </a:rPr>
              <a:t>Administration</a:t>
            </a:r>
            <a:r>
              <a:rPr lang="en" sz="900">
                <a:latin typeface="Lora"/>
                <a:ea typeface="Lora"/>
                <a:cs typeface="Lora"/>
                <a:sym typeface="Lora"/>
              </a:rPr>
              <a:t>  and Behavioral Economics  </a:t>
            </a:r>
            <a:endParaRPr sz="900">
              <a:latin typeface="Lora"/>
              <a:ea typeface="Lora"/>
              <a:cs typeface="Lora"/>
              <a:sym typeface="Lora"/>
            </a:endParaRPr>
          </a:p>
        </p:txBody>
      </p:sp>
      <p:sp>
        <p:nvSpPr>
          <p:cNvPr id="120" name="Google Shape;120;p18"/>
          <p:cNvSpPr/>
          <p:nvPr/>
        </p:nvSpPr>
        <p:spPr>
          <a:xfrm>
            <a:off x="3852750"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VP of Business Development </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Xinpeng</a:t>
            </a:r>
            <a:r>
              <a:rPr b="1" lang="en">
                <a:solidFill>
                  <a:srgbClr val="BF9F63"/>
                </a:solidFill>
                <a:latin typeface="Lora"/>
                <a:ea typeface="Lora"/>
                <a:cs typeface="Lora"/>
                <a:sym typeface="Lora"/>
              </a:rPr>
              <a:t> Long</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27’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B.S. computer </a:t>
            </a:r>
            <a:r>
              <a:rPr lang="en" sz="900">
                <a:latin typeface="Lora"/>
                <a:ea typeface="Lora"/>
                <a:cs typeface="Lora"/>
                <a:sym typeface="Lora"/>
              </a:rPr>
              <a:t>Sciences</a:t>
            </a:r>
            <a:r>
              <a:rPr lang="en" sz="900">
                <a:latin typeface="Lora"/>
                <a:ea typeface="Lora"/>
                <a:cs typeface="Lora"/>
                <a:sym typeface="Lora"/>
              </a:rPr>
              <a:t> </a:t>
            </a:r>
            <a:endParaRPr sz="900">
              <a:latin typeface="Lora"/>
              <a:ea typeface="Lora"/>
              <a:cs typeface="Lora"/>
              <a:sym typeface="Lora"/>
            </a:endParaRPr>
          </a:p>
        </p:txBody>
      </p:sp>
      <p:sp>
        <p:nvSpPr>
          <p:cNvPr id="121" name="Google Shape;121;p18"/>
          <p:cNvSpPr/>
          <p:nvPr/>
        </p:nvSpPr>
        <p:spPr>
          <a:xfrm>
            <a:off x="6993150"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VP of Marketing</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Regina</a:t>
            </a:r>
            <a:r>
              <a:rPr b="1" lang="en">
                <a:solidFill>
                  <a:srgbClr val="BF9F63"/>
                </a:solidFill>
                <a:latin typeface="Lora"/>
                <a:ea typeface="Lora"/>
                <a:cs typeface="Lora"/>
                <a:sym typeface="Lora"/>
              </a:rPr>
              <a:t> Bian</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28’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MS in Marketing </a:t>
            </a:r>
            <a:endParaRPr sz="900">
              <a:latin typeface="Lora"/>
              <a:ea typeface="Lora"/>
              <a:cs typeface="Lora"/>
              <a:sym typeface="Lora"/>
            </a:endParaRPr>
          </a:p>
        </p:txBody>
      </p:sp>
      <p:sp>
        <p:nvSpPr>
          <p:cNvPr id="122" name="Google Shape;122;p18"/>
          <p:cNvSpPr/>
          <p:nvPr/>
        </p:nvSpPr>
        <p:spPr>
          <a:xfrm>
            <a:off x="5422950"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VP of Art &amp; Creativity </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Ana</a:t>
            </a:r>
            <a:r>
              <a:rPr b="1" lang="en">
                <a:solidFill>
                  <a:srgbClr val="BF9F63"/>
                </a:solidFill>
                <a:latin typeface="Lora"/>
                <a:ea typeface="Lora"/>
                <a:cs typeface="Lora"/>
                <a:sym typeface="Lora"/>
              </a:rPr>
              <a:t> Cheng</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27’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B.S. Marketing</a:t>
            </a:r>
            <a:r>
              <a:rPr lang="en" sz="900">
                <a:latin typeface="Lora"/>
                <a:ea typeface="Lora"/>
                <a:cs typeface="Lora"/>
                <a:sym typeface="Lora"/>
              </a:rPr>
              <a:t> </a:t>
            </a:r>
            <a:endParaRPr sz="900">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Founding Members and Eboard</a:t>
            </a:r>
            <a:endParaRPr/>
          </a:p>
          <a:p>
            <a:pPr indent="0" lvl="0" marL="0" rtl="0" algn="l">
              <a:spcBef>
                <a:spcPts val="0"/>
              </a:spcBef>
              <a:spcAft>
                <a:spcPts val="0"/>
              </a:spcAft>
              <a:buNone/>
            </a:pPr>
            <a:r>
              <a:t/>
            </a:r>
            <a:endParaRPr/>
          </a:p>
        </p:txBody>
      </p:sp>
      <p:sp>
        <p:nvSpPr>
          <p:cNvPr id="128" name="Google Shape;128;p19"/>
          <p:cNvSpPr/>
          <p:nvPr/>
        </p:nvSpPr>
        <p:spPr>
          <a:xfrm>
            <a:off x="2885388"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VP of Art &amp; Creativity</a:t>
            </a:r>
            <a:r>
              <a:rPr b="1" i="1" lang="en">
                <a:solidFill>
                  <a:srgbClr val="730220"/>
                </a:solidFill>
                <a:latin typeface="Lora"/>
                <a:ea typeface="Lora"/>
                <a:cs typeface="Lora"/>
                <a:sym typeface="Lora"/>
              </a:rPr>
              <a:t> </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Angela</a:t>
            </a:r>
            <a:r>
              <a:rPr b="1" lang="en">
                <a:solidFill>
                  <a:srgbClr val="BF9F63"/>
                </a:solidFill>
                <a:latin typeface="Lora"/>
                <a:ea typeface="Lora"/>
                <a:cs typeface="Lora"/>
                <a:sym typeface="Lora"/>
              </a:rPr>
              <a:t> Hsieh</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28’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B.F.A Film and TV Production  </a:t>
            </a:r>
            <a:endParaRPr sz="900">
              <a:latin typeface="Lora"/>
              <a:ea typeface="Lora"/>
              <a:cs typeface="Lora"/>
              <a:sym typeface="Lora"/>
            </a:endParaRPr>
          </a:p>
        </p:txBody>
      </p:sp>
      <p:sp>
        <p:nvSpPr>
          <p:cNvPr id="129" name="Google Shape;129;p19"/>
          <p:cNvSpPr/>
          <p:nvPr/>
        </p:nvSpPr>
        <p:spPr>
          <a:xfrm>
            <a:off x="4820113" y="1324675"/>
            <a:ext cx="1438500" cy="30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730220"/>
                </a:solidFill>
                <a:latin typeface="Lora"/>
                <a:ea typeface="Lora"/>
                <a:cs typeface="Lora"/>
                <a:sym typeface="Lora"/>
              </a:rPr>
              <a:t>VP of Business Development </a:t>
            </a:r>
            <a:endParaRPr b="1" i="1">
              <a:solidFill>
                <a:srgbClr val="730220"/>
              </a:solidFill>
              <a:latin typeface="Lora"/>
              <a:ea typeface="Lora"/>
              <a:cs typeface="Lora"/>
              <a:sym typeface="Lora"/>
            </a:endParaRPr>
          </a:p>
          <a:p>
            <a:pPr indent="0" lvl="0" marL="0" rtl="0" algn="ctr">
              <a:spcBef>
                <a:spcPts val="0"/>
              </a:spcBef>
              <a:spcAft>
                <a:spcPts val="0"/>
              </a:spcAft>
              <a:buNone/>
            </a:pPr>
            <a:r>
              <a:rPr b="1" lang="en">
                <a:solidFill>
                  <a:srgbClr val="BF9F63"/>
                </a:solidFill>
                <a:latin typeface="Lora"/>
                <a:ea typeface="Lora"/>
                <a:cs typeface="Lora"/>
                <a:sym typeface="Lora"/>
              </a:rPr>
              <a:t>Dorra</a:t>
            </a:r>
            <a:r>
              <a:rPr b="1" lang="en">
                <a:solidFill>
                  <a:srgbClr val="BF9F63"/>
                </a:solidFill>
                <a:latin typeface="Lora"/>
                <a:ea typeface="Lora"/>
                <a:cs typeface="Lora"/>
                <a:sym typeface="Lora"/>
              </a:rPr>
              <a:t> F</a:t>
            </a:r>
            <a:r>
              <a:rPr lang="en">
                <a:latin typeface="Lora"/>
                <a:ea typeface="Lora"/>
                <a:cs typeface="Lora"/>
                <a:sym typeface="Lora"/>
              </a:rPr>
              <a:t> </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USC 26’ </a:t>
            </a:r>
            <a:endParaRPr>
              <a:latin typeface="Lora"/>
              <a:ea typeface="Lora"/>
              <a:cs typeface="Lora"/>
              <a:sym typeface="Lora"/>
            </a:endParaRPr>
          </a:p>
          <a:p>
            <a:pPr indent="0" lvl="0" marL="0" rtl="0" algn="ctr">
              <a:spcBef>
                <a:spcPts val="0"/>
              </a:spcBef>
              <a:spcAft>
                <a:spcPts val="0"/>
              </a:spcAft>
              <a:buNone/>
            </a:pPr>
            <a:r>
              <a:rPr lang="en" sz="900">
                <a:latin typeface="Lora"/>
                <a:ea typeface="Lora"/>
                <a:cs typeface="Lora"/>
                <a:sym typeface="Lora"/>
              </a:rPr>
              <a:t>MBA</a:t>
            </a:r>
            <a:r>
              <a:rPr lang="en" sz="900">
                <a:latin typeface="Lora"/>
                <a:ea typeface="Lora"/>
                <a:cs typeface="Lora"/>
                <a:sym typeface="Lora"/>
              </a:rPr>
              <a:t> </a:t>
            </a:r>
            <a:endParaRPr sz="900">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Founding </a:t>
            </a:r>
            <a:r>
              <a:rPr lang="en"/>
              <a:t>Background For BIA at USC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Experiences as an International Student Now </a:t>
            </a:r>
            <a:r>
              <a:rPr lang="en"/>
              <a:t> </a:t>
            </a:r>
            <a:endParaRPr/>
          </a:p>
        </p:txBody>
      </p:sp>
      <p:sp>
        <p:nvSpPr>
          <p:cNvPr id="140" name="Google Shape;14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Chinese Student and Scholar </a:t>
            </a:r>
            <a:r>
              <a:rPr b="1" lang="en"/>
              <a:t>Association (CSSA)</a:t>
            </a:r>
            <a:r>
              <a:rPr lang="en"/>
              <a:t> and </a:t>
            </a:r>
            <a:r>
              <a:rPr b="1" lang="en"/>
              <a:t>Chinese American Student Association (CASA)</a:t>
            </a:r>
            <a:r>
              <a:rPr lang="en"/>
              <a:t> </a:t>
            </a:r>
            <a:endParaRPr/>
          </a:p>
          <a:p>
            <a:pPr indent="-342900" lvl="0" marL="457200" rtl="0" algn="l">
              <a:spcBef>
                <a:spcPts val="0"/>
              </a:spcBef>
              <a:spcAft>
                <a:spcPts val="0"/>
              </a:spcAft>
              <a:buSzPts val="1800"/>
              <a:buChar char="●"/>
            </a:pPr>
            <a:r>
              <a:rPr lang="en"/>
              <a:t>Advantage</a:t>
            </a:r>
            <a:r>
              <a:rPr lang="en"/>
              <a:t> and disadvantage of CSSA</a:t>
            </a:r>
            <a:endParaRPr/>
          </a:p>
          <a:p>
            <a:pPr indent="-317500" lvl="1" marL="914400" rtl="0" algn="l">
              <a:spcBef>
                <a:spcPts val="0"/>
              </a:spcBef>
              <a:spcAft>
                <a:spcPts val="0"/>
              </a:spcAft>
              <a:buSzPts val="1400"/>
              <a:buChar char="○"/>
            </a:pPr>
            <a:r>
              <a:rPr b="1" lang="en"/>
              <a:t>Advantages</a:t>
            </a:r>
            <a:r>
              <a:rPr lang="en"/>
              <a:t>: Backed by Chinese embassies, have a rich history in USC, numerous professional connections that creates job opportunities for USC students</a:t>
            </a:r>
            <a:endParaRPr/>
          </a:p>
          <a:p>
            <a:pPr indent="-317500" lvl="1" marL="914400" rtl="0" algn="l">
              <a:spcBef>
                <a:spcPts val="0"/>
              </a:spcBef>
              <a:spcAft>
                <a:spcPts val="0"/>
              </a:spcAft>
              <a:buSzPts val="1400"/>
              <a:buChar char="○"/>
            </a:pPr>
            <a:r>
              <a:rPr b="1" lang="en"/>
              <a:t>Disadvantages</a:t>
            </a:r>
            <a:r>
              <a:rPr lang="en"/>
              <a:t>: lacks diverse social events, lack of supports for new USC students, lacks of efficients(198 positions in club)</a:t>
            </a:r>
            <a:endParaRPr/>
          </a:p>
          <a:p>
            <a:pPr indent="-342900" lvl="0" marL="457200" rtl="0" algn="l">
              <a:spcBef>
                <a:spcPts val="0"/>
              </a:spcBef>
              <a:spcAft>
                <a:spcPts val="0"/>
              </a:spcAft>
              <a:buSzPts val="1800"/>
              <a:buChar char="●"/>
            </a:pPr>
            <a:r>
              <a:rPr lang="en"/>
              <a:t>Advantage and Disadvantage of CASA</a:t>
            </a:r>
            <a:endParaRPr/>
          </a:p>
          <a:p>
            <a:pPr indent="-317500" lvl="1" marL="914400" rtl="0" algn="l">
              <a:spcBef>
                <a:spcPts val="0"/>
              </a:spcBef>
              <a:spcAft>
                <a:spcPts val="0"/>
              </a:spcAft>
              <a:buSzPts val="1400"/>
              <a:buChar char="○"/>
            </a:pPr>
            <a:r>
              <a:rPr b="1" lang="en"/>
              <a:t>Advantages:</a:t>
            </a:r>
            <a:r>
              <a:rPr lang="en"/>
              <a:t> Fun Social Events, numorse social activities, fun General Meetings, new student supports.</a:t>
            </a:r>
            <a:endParaRPr/>
          </a:p>
          <a:p>
            <a:pPr indent="-317500" lvl="1" marL="914400" rtl="0" algn="l">
              <a:spcBef>
                <a:spcPts val="0"/>
              </a:spcBef>
              <a:spcAft>
                <a:spcPts val="0"/>
              </a:spcAft>
              <a:buSzPts val="1400"/>
              <a:buChar char="○"/>
            </a:pPr>
            <a:r>
              <a:rPr b="1" lang="en"/>
              <a:t>Disadvantages:</a:t>
            </a:r>
            <a:r>
              <a:rPr lang="en"/>
              <a:t> Target mostly American Born Chinese, minimal professional development, limited freshman student help.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Faced </a:t>
            </a:r>
            <a:endParaRPr/>
          </a:p>
        </p:txBody>
      </p:sp>
      <p:sp>
        <p:nvSpPr>
          <p:cNvPr id="146" name="Google Shape;14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